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71" r:id="rId4"/>
    <p:sldId id="272" r:id="rId5"/>
    <p:sldId id="274" r:id="rId6"/>
    <p:sldId id="273" r:id="rId7"/>
    <p:sldId id="263" r:id="rId8"/>
    <p:sldId id="260" r:id="rId9"/>
    <p:sldId id="280" r:id="rId10"/>
    <p:sldId id="270" r:id="rId11"/>
    <p:sldId id="275" r:id="rId12"/>
    <p:sldId id="343" r:id="rId13"/>
    <p:sldId id="279" r:id="rId14"/>
    <p:sldId id="282" r:id="rId15"/>
    <p:sldId id="325" r:id="rId16"/>
    <p:sldId id="326" r:id="rId17"/>
    <p:sldId id="327" r:id="rId18"/>
    <p:sldId id="328" r:id="rId19"/>
    <p:sldId id="330" r:id="rId20"/>
    <p:sldId id="331" r:id="rId21"/>
    <p:sldId id="334" r:id="rId22"/>
    <p:sldId id="333" r:id="rId23"/>
    <p:sldId id="332" r:id="rId24"/>
    <p:sldId id="281" r:id="rId25"/>
    <p:sldId id="294" r:id="rId26"/>
    <p:sldId id="295" r:id="rId27"/>
    <p:sldId id="284" r:id="rId28"/>
    <p:sldId id="296" r:id="rId29"/>
    <p:sldId id="297" r:id="rId30"/>
    <p:sldId id="298" r:id="rId31"/>
    <p:sldId id="344" r:id="rId32"/>
    <p:sldId id="299" r:id="rId33"/>
    <p:sldId id="300" r:id="rId34"/>
    <p:sldId id="302" r:id="rId35"/>
    <p:sldId id="304" r:id="rId36"/>
    <p:sldId id="345" r:id="rId37"/>
    <p:sldId id="306" r:id="rId38"/>
    <p:sldId id="335" r:id="rId39"/>
    <p:sldId id="336" r:id="rId40"/>
    <p:sldId id="337" r:id="rId41"/>
    <p:sldId id="338" r:id="rId42"/>
    <p:sldId id="339" r:id="rId43"/>
    <p:sldId id="340" r:id="rId44"/>
    <p:sldId id="303" r:id="rId45"/>
    <p:sldId id="307" r:id="rId46"/>
    <p:sldId id="309" r:id="rId47"/>
    <p:sldId id="310" r:id="rId48"/>
    <p:sldId id="311" r:id="rId49"/>
    <p:sldId id="312" r:id="rId50"/>
    <p:sldId id="313" r:id="rId51"/>
    <p:sldId id="314" r:id="rId52"/>
    <p:sldId id="315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23" r:id="rId61"/>
    <p:sldId id="324" r:id="rId62"/>
    <p:sldId id="341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3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071123-395D-4678-B5BD-C904A5AFF30D}" type="doc">
      <dgm:prSet loTypeId="urn:microsoft.com/office/officeart/2005/8/layout/default" loCatId="list" qsTypeId="urn:microsoft.com/office/officeart/2005/8/quickstyle/simple5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EAB25D81-5A57-49F1-B4AD-CEA931070470}">
      <dgm:prSet phldrT="[Text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sz="3200" b="0" dirty="0"/>
            <a:t>Make Company Seal</a:t>
          </a:r>
        </a:p>
      </dgm:t>
    </dgm:pt>
    <dgm:pt modelId="{75EA7D3E-1684-469D-9B6B-1FFF6447ABDA}" type="parTrans" cxnId="{032BB34E-9BFF-47B7-95A5-7CDA4848302B}">
      <dgm:prSet/>
      <dgm:spPr/>
      <dgm:t>
        <a:bodyPr/>
        <a:lstStyle/>
        <a:p>
          <a:endParaRPr lang="en-US"/>
        </a:p>
      </dgm:t>
    </dgm:pt>
    <dgm:pt modelId="{1282D921-93EF-4F66-AA5D-110202A57A9E}" type="sibTrans" cxnId="{032BB34E-9BFF-47B7-95A5-7CDA4848302B}">
      <dgm:prSet/>
      <dgm:spPr/>
      <dgm:t>
        <a:bodyPr/>
        <a:lstStyle/>
        <a:p>
          <a:endParaRPr lang="en-US"/>
        </a:p>
      </dgm:t>
    </dgm:pt>
    <dgm:pt modelId="{6243DBDF-16F7-4B60-9744-5AD9ED4A9DAD}">
      <dgm:prSet phldrT="[Text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sz="3200" b="0" dirty="0"/>
            <a:t>Open </a:t>
          </a:r>
        </a:p>
        <a:p>
          <a:r>
            <a:rPr lang="en-US" sz="3200" b="0" dirty="0"/>
            <a:t>Bank Account</a:t>
          </a:r>
        </a:p>
      </dgm:t>
    </dgm:pt>
    <dgm:pt modelId="{E8344716-7911-4E93-93EF-026968717C00}" type="parTrans" cxnId="{D17B7E4B-5777-4507-8510-BABAAA421B87}">
      <dgm:prSet/>
      <dgm:spPr/>
      <dgm:t>
        <a:bodyPr/>
        <a:lstStyle/>
        <a:p>
          <a:endParaRPr lang="en-US"/>
        </a:p>
      </dgm:t>
    </dgm:pt>
    <dgm:pt modelId="{6FCBB498-5A23-4245-941E-12EE9B2421F8}" type="sibTrans" cxnId="{D17B7E4B-5777-4507-8510-BABAAA421B87}">
      <dgm:prSet/>
      <dgm:spPr/>
      <dgm:t>
        <a:bodyPr/>
        <a:lstStyle/>
        <a:p>
          <a:endParaRPr lang="en-US"/>
        </a:p>
      </dgm:t>
    </dgm:pt>
    <dgm:pt modelId="{B98DE862-9802-4E07-8535-2CF1E48FA291}" type="pres">
      <dgm:prSet presAssocID="{03071123-395D-4678-B5BD-C904A5AFF30D}" presName="diagram" presStyleCnt="0">
        <dgm:presLayoutVars>
          <dgm:dir/>
          <dgm:resizeHandles val="exact"/>
        </dgm:presLayoutVars>
      </dgm:prSet>
      <dgm:spPr/>
    </dgm:pt>
    <dgm:pt modelId="{A0E92455-864D-4F49-AB76-63A2B1B4E5C7}" type="pres">
      <dgm:prSet presAssocID="{EAB25D81-5A57-49F1-B4AD-CEA931070470}" presName="node" presStyleLbl="node1" presStyleIdx="0" presStyleCnt="2">
        <dgm:presLayoutVars>
          <dgm:bulletEnabled val="1"/>
        </dgm:presLayoutVars>
      </dgm:prSet>
      <dgm:spPr/>
    </dgm:pt>
    <dgm:pt modelId="{76AFE83B-4E16-4430-B406-55E21A29BFC3}" type="pres">
      <dgm:prSet presAssocID="{1282D921-93EF-4F66-AA5D-110202A57A9E}" presName="sibTrans" presStyleCnt="0"/>
      <dgm:spPr/>
    </dgm:pt>
    <dgm:pt modelId="{FE2DF688-15DE-43FF-B398-822EE6968A00}" type="pres">
      <dgm:prSet presAssocID="{6243DBDF-16F7-4B60-9744-5AD9ED4A9DAD}" presName="node" presStyleLbl="node1" presStyleIdx="1" presStyleCnt="2">
        <dgm:presLayoutVars>
          <dgm:bulletEnabled val="1"/>
        </dgm:presLayoutVars>
      </dgm:prSet>
      <dgm:spPr/>
    </dgm:pt>
  </dgm:ptLst>
  <dgm:cxnLst>
    <dgm:cxn modelId="{D32ED80B-37DE-4C7B-9D43-34450E53BD1E}" type="presOf" srcId="{03071123-395D-4678-B5BD-C904A5AFF30D}" destId="{B98DE862-9802-4E07-8535-2CF1E48FA291}" srcOrd="0" destOrd="0" presId="urn:microsoft.com/office/officeart/2005/8/layout/default"/>
    <dgm:cxn modelId="{D17B7E4B-5777-4507-8510-BABAAA421B87}" srcId="{03071123-395D-4678-B5BD-C904A5AFF30D}" destId="{6243DBDF-16F7-4B60-9744-5AD9ED4A9DAD}" srcOrd="1" destOrd="0" parTransId="{E8344716-7911-4E93-93EF-026968717C00}" sibTransId="{6FCBB498-5A23-4245-941E-12EE9B2421F8}"/>
    <dgm:cxn modelId="{032BB34E-9BFF-47B7-95A5-7CDA4848302B}" srcId="{03071123-395D-4678-B5BD-C904A5AFF30D}" destId="{EAB25D81-5A57-49F1-B4AD-CEA931070470}" srcOrd="0" destOrd="0" parTransId="{75EA7D3E-1684-469D-9B6B-1FFF6447ABDA}" sibTransId="{1282D921-93EF-4F66-AA5D-110202A57A9E}"/>
    <dgm:cxn modelId="{6A32E15A-7156-4D76-A40C-CB2691CDD548}" type="presOf" srcId="{6243DBDF-16F7-4B60-9744-5AD9ED4A9DAD}" destId="{FE2DF688-15DE-43FF-B398-822EE6968A00}" srcOrd="0" destOrd="0" presId="urn:microsoft.com/office/officeart/2005/8/layout/default"/>
    <dgm:cxn modelId="{75C25BD7-F6D3-4FDF-8FBF-7F16CBB5C8C3}" type="presOf" srcId="{EAB25D81-5A57-49F1-B4AD-CEA931070470}" destId="{A0E92455-864D-4F49-AB76-63A2B1B4E5C7}" srcOrd="0" destOrd="0" presId="urn:microsoft.com/office/officeart/2005/8/layout/default"/>
    <dgm:cxn modelId="{5536F741-C23E-4E50-967C-D288E6D779EF}" type="presParOf" srcId="{B98DE862-9802-4E07-8535-2CF1E48FA291}" destId="{A0E92455-864D-4F49-AB76-63A2B1B4E5C7}" srcOrd="0" destOrd="0" presId="urn:microsoft.com/office/officeart/2005/8/layout/default"/>
    <dgm:cxn modelId="{2E45777A-54E6-43EC-B33E-CF9C76FD44DC}" type="presParOf" srcId="{B98DE862-9802-4E07-8535-2CF1E48FA291}" destId="{76AFE83B-4E16-4430-B406-55E21A29BFC3}" srcOrd="1" destOrd="0" presId="urn:microsoft.com/office/officeart/2005/8/layout/default"/>
    <dgm:cxn modelId="{A50A411D-F0E0-4806-8D90-8EC27CF9B1E0}" type="presParOf" srcId="{B98DE862-9802-4E07-8535-2CF1E48FA291}" destId="{FE2DF688-15DE-43FF-B398-822EE6968A00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E92455-864D-4F49-AB76-63A2B1B4E5C7}">
      <dsp:nvSpPr>
        <dsp:cNvPr id="0" name=""/>
        <dsp:cNvSpPr/>
      </dsp:nvSpPr>
      <dsp:spPr>
        <a:xfrm>
          <a:off x="739" y="864483"/>
          <a:ext cx="2882776" cy="1729666"/>
        </a:xfrm>
        <a:prstGeom prst="rect">
          <a:avLst/>
        </a:prstGeom>
        <a:solidFill>
          <a:schemeClr val="tx1">
            <a:lumMod val="65000"/>
            <a:lumOff val="3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/>
            <a:t>Make Company Seal</a:t>
          </a:r>
        </a:p>
      </dsp:txBody>
      <dsp:txXfrm>
        <a:off x="739" y="864483"/>
        <a:ext cx="2882776" cy="1729666"/>
      </dsp:txXfrm>
    </dsp:sp>
    <dsp:sp modelId="{FE2DF688-15DE-43FF-B398-822EE6968A00}">
      <dsp:nvSpPr>
        <dsp:cNvPr id="0" name=""/>
        <dsp:cNvSpPr/>
      </dsp:nvSpPr>
      <dsp:spPr>
        <a:xfrm>
          <a:off x="3171793" y="864483"/>
          <a:ext cx="2882776" cy="1729666"/>
        </a:xfrm>
        <a:prstGeom prst="rect">
          <a:avLst/>
        </a:prstGeom>
        <a:solidFill>
          <a:schemeClr val="tx1">
            <a:lumMod val="65000"/>
            <a:lumOff val="3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/>
            <a:t>Open 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dirty="0"/>
            <a:t>Bank Account</a:t>
          </a:r>
        </a:p>
      </dsp:txBody>
      <dsp:txXfrm>
        <a:off x="3171793" y="864483"/>
        <a:ext cx="2882776" cy="1729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44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9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59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2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4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0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6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53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33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2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26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AC015-4420-4077-8131-60E3799D0838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D81D1-1145-4901-AD93-AD06C65A1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9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4D5D03-F041-A72E-34E8-47CE478B1FE5}"/>
              </a:ext>
            </a:extLst>
          </p:cNvPr>
          <p:cNvSpPr/>
          <p:nvPr/>
        </p:nvSpPr>
        <p:spPr>
          <a:xfrm>
            <a:off x="-411957" y="2418188"/>
            <a:ext cx="13015913" cy="17716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B74817-CBFB-8482-51FC-7131F5191883}"/>
              </a:ext>
            </a:extLst>
          </p:cNvPr>
          <p:cNvSpPr txBox="1"/>
          <p:nvPr/>
        </p:nvSpPr>
        <p:spPr>
          <a:xfrm>
            <a:off x="1907381" y="2888514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Industry and Firm Analysis</a:t>
            </a:r>
          </a:p>
        </p:txBody>
      </p:sp>
    </p:spTree>
    <p:extLst>
      <p:ext uri="{BB962C8B-B14F-4D97-AF65-F5344CB8AC3E}">
        <p14:creationId xmlns:p14="http://schemas.microsoft.com/office/powerpoint/2010/main" val="2204493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Positioning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Map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168"/>
          <a:stretch/>
        </p:blipFill>
        <p:spPr bwMode="auto">
          <a:xfrm>
            <a:off x="103843" y="1308629"/>
            <a:ext cx="9099437" cy="47509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9403556" y="2951947"/>
            <a:ext cx="2367734" cy="9541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Moderately</a:t>
            </a:r>
          </a:p>
          <a:p>
            <a:pPr algn="ctr"/>
            <a:r>
              <a:rPr lang="en-US" sz="2800" b="1" dirty="0"/>
              <a:t>Advantageous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76669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Industry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Analysis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5508544" y="1445610"/>
            <a:ext cx="1174912" cy="1155924"/>
            <a:chOff x="160338" y="3175"/>
            <a:chExt cx="3143250" cy="3092451"/>
          </a:xfrm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2465388" y="1733550"/>
              <a:ext cx="838200" cy="1362075"/>
            </a:xfrm>
            <a:custGeom>
              <a:avLst/>
              <a:gdLst>
                <a:gd name="T0" fmla="*/ 925 w 1057"/>
                <a:gd name="T1" fmla="*/ 166 h 1717"/>
                <a:gd name="T2" fmla="*/ 132 w 1057"/>
                <a:gd name="T3" fmla="*/ 506 h 1717"/>
                <a:gd name="T4" fmla="*/ 132 w 1057"/>
                <a:gd name="T5" fmla="*/ 1585 h 1717"/>
                <a:gd name="T6" fmla="*/ 925 w 1057"/>
                <a:gd name="T7" fmla="*/ 1585 h 1717"/>
                <a:gd name="T8" fmla="*/ 925 w 1057"/>
                <a:gd name="T9" fmla="*/ 166 h 1717"/>
                <a:gd name="T10" fmla="*/ 983 w 1057"/>
                <a:gd name="T11" fmla="*/ 0 h 1717"/>
                <a:gd name="T12" fmla="*/ 1001 w 1057"/>
                <a:gd name="T13" fmla="*/ 2 h 1717"/>
                <a:gd name="T14" fmla="*/ 1018 w 1057"/>
                <a:gd name="T15" fmla="*/ 6 h 1717"/>
                <a:gd name="T16" fmla="*/ 1034 w 1057"/>
                <a:gd name="T17" fmla="*/ 16 h 1717"/>
                <a:gd name="T18" fmla="*/ 1046 w 1057"/>
                <a:gd name="T19" fmla="*/ 30 h 1717"/>
                <a:gd name="T20" fmla="*/ 1053 w 1057"/>
                <a:gd name="T21" fmla="*/ 47 h 1717"/>
                <a:gd name="T22" fmla="*/ 1057 w 1057"/>
                <a:gd name="T23" fmla="*/ 67 h 1717"/>
                <a:gd name="T24" fmla="*/ 1057 w 1057"/>
                <a:gd name="T25" fmla="*/ 1651 h 1717"/>
                <a:gd name="T26" fmla="*/ 1053 w 1057"/>
                <a:gd name="T27" fmla="*/ 1672 h 1717"/>
                <a:gd name="T28" fmla="*/ 1044 w 1057"/>
                <a:gd name="T29" fmla="*/ 1691 h 1717"/>
                <a:gd name="T30" fmla="*/ 1029 w 1057"/>
                <a:gd name="T31" fmla="*/ 1704 h 1717"/>
                <a:gd name="T32" fmla="*/ 1011 w 1057"/>
                <a:gd name="T33" fmla="*/ 1713 h 1717"/>
                <a:gd name="T34" fmla="*/ 991 w 1057"/>
                <a:gd name="T35" fmla="*/ 1717 h 1717"/>
                <a:gd name="T36" fmla="*/ 66 w 1057"/>
                <a:gd name="T37" fmla="*/ 1717 h 1717"/>
                <a:gd name="T38" fmla="*/ 46 w 1057"/>
                <a:gd name="T39" fmla="*/ 1713 h 1717"/>
                <a:gd name="T40" fmla="*/ 28 w 1057"/>
                <a:gd name="T41" fmla="*/ 1704 h 1717"/>
                <a:gd name="T42" fmla="*/ 13 w 1057"/>
                <a:gd name="T43" fmla="*/ 1691 h 1717"/>
                <a:gd name="T44" fmla="*/ 3 w 1057"/>
                <a:gd name="T45" fmla="*/ 1672 h 1717"/>
                <a:gd name="T46" fmla="*/ 0 w 1057"/>
                <a:gd name="T47" fmla="*/ 1651 h 1717"/>
                <a:gd name="T48" fmla="*/ 0 w 1057"/>
                <a:gd name="T49" fmla="*/ 462 h 1717"/>
                <a:gd name="T50" fmla="*/ 3 w 1057"/>
                <a:gd name="T51" fmla="*/ 443 h 1717"/>
                <a:gd name="T52" fmla="*/ 11 w 1057"/>
                <a:gd name="T53" fmla="*/ 426 h 1717"/>
                <a:gd name="T54" fmla="*/ 24 w 1057"/>
                <a:gd name="T55" fmla="*/ 412 h 1717"/>
                <a:gd name="T56" fmla="*/ 41 w 1057"/>
                <a:gd name="T57" fmla="*/ 402 h 1717"/>
                <a:gd name="T58" fmla="*/ 964 w 1057"/>
                <a:gd name="T59" fmla="*/ 5 h 1717"/>
                <a:gd name="T60" fmla="*/ 983 w 1057"/>
                <a:gd name="T61" fmla="*/ 0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57" h="1717">
                  <a:moveTo>
                    <a:pt x="925" y="166"/>
                  </a:moveTo>
                  <a:lnTo>
                    <a:pt x="132" y="506"/>
                  </a:lnTo>
                  <a:lnTo>
                    <a:pt x="132" y="1585"/>
                  </a:lnTo>
                  <a:lnTo>
                    <a:pt x="925" y="1585"/>
                  </a:lnTo>
                  <a:lnTo>
                    <a:pt x="925" y="166"/>
                  </a:lnTo>
                  <a:close/>
                  <a:moveTo>
                    <a:pt x="983" y="0"/>
                  </a:moveTo>
                  <a:lnTo>
                    <a:pt x="1001" y="2"/>
                  </a:lnTo>
                  <a:lnTo>
                    <a:pt x="1018" y="6"/>
                  </a:lnTo>
                  <a:lnTo>
                    <a:pt x="1034" y="16"/>
                  </a:lnTo>
                  <a:lnTo>
                    <a:pt x="1046" y="30"/>
                  </a:lnTo>
                  <a:lnTo>
                    <a:pt x="1053" y="47"/>
                  </a:lnTo>
                  <a:lnTo>
                    <a:pt x="1057" y="67"/>
                  </a:lnTo>
                  <a:lnTo>
                    <a:pt x="1057" y="1651"/>
                  </a:lnTo>
                  <a:lnTo>
                    <a:pt x="1053" y="1672"/>
                  </a:lnTo>
                  <a:lnTo>
                    <a:pt x="1044" y="1691"/>
                  </a:lnTo>
                  <a:lnTo>
                    <a:pt x="1029" y="1704"/>
                  </a:lnTo>
                  <a:lnTo>
                    <a:pt x="1011" y="1713"/>
                  </a:lnTo>
                  <a:lnTo>
                    <a:pt x="991" y="1717"/>
                  </a:lnTo>
                  <a:lnTo>
                    <a:pt x="66" y="1717"/>
                  </a:lnTo>
                  <a:lnTo>
                    <a:pt x="46" y="1713"/>
                  </a:lnTo>
                  <a:lnTo>
                    <a:pt x="28" y="1704"/>
                  </a:lnTo>
                  <a:lnTo>
                    <a:pt x="13" y="1691"/>
                  </a:lnTo>
                  <a:lnTo>
                    <a:pt x="3" y="1672"/>
                  </a:lnTo>
                  <a:lnTo>
                    <a:pt x="0" y="1651"/>
                  </a:lnTo>
                  <a:lnTo>
                    <a:pt x="0" y="462"/>
                  </a:lnTo>
                  <a:lnTo>
                    <a:pt x="3" y="443"/>
                  </a:lnTo>
                  <a:lnTo>
                    <a:pt x="11" y="426"/>
                  </a:lnTo>
                  <a:lnTo>
                    <a:pt x="24" y="412"/>
                  </a:lnTo>
                  <a:lnTo>
                    <a:pt x="41" y="402"/>
                  </a:lnTo>
                  <a:lnTo>
                    <a:pt x="964" y="5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731963" y="1733550"/>
              <a:ext cx="838200" cy="1362075"/>
            </a:xfrm>
            <a:custGeom>
              <a:avLst/>
              <a:gdLst>
                <a:gd name="T0" fmla="*/ 924 w 1056"/>
                <a:gd name="T1" fmla="*/ 166 h 1717"/>
                <a:gd name="T2" fmla="*/ 133 w 1056"/>
                <a:gd name="T3" fmla="*/ 506 h 1717"/>
                <a:gd name="T4" fmla="*/ 133 w 1056"/>
                <a:gd name="T5" fmla="*/ 1585 h 1717"/>
                <a:gd name="T6" fmla="*/ 924 w 1056"/>
                <a:gd name="T7" fmla="*/ 1585 h 1717"/>
                <a:gd name="T8" fmla="*/ 924 w 1056"/>
                <a:gd name="T9" fmla="*/ 166 h 1717"/>
                <a:gd name="T10" fmla="*/ 983 w 1056"/>
                <a:gd name="T11" fmla="*/ 0 h 1717"/>
                <a:gd name="T12" fmla="*/ 1002 w 1056"/>
                <a:gd name="T13" fmla="*/ 2 h 1717"/>
                <a:gd name="T14" fmla="*/ 1019 w 1056"/>
                <a:gd name="T15" fmla="*/ 6 h 1717"/>
                <a:gd name="T16" fmla="*/ 1033 w 1056"/>
                <a:gd name="T17" fmla="*/ 16 h 1717"/>
                <a:gd name="T18" fmla="*/ 1045 w 1056"/>
                <a:gd name="T19" fmla="*/ 30 h 1717"/>
                <a:gd name="T20" fmla="*/ 1054 w 1056"/>
                <a:gd name="T21" fmla="*/ 47 h 1717"/>
                <a:gd name="T22" fmla="*/ 1056 w 1056"/>
                <a:gd name="T23" fmla="*/ 67 h 1717"/>
                <a:gd name="T24" fmla="*/ 1056 w 1056"/>
                <a:gd name="T25" fmla="*/ 1651 h 1717"/>
                <a:gd name="T26" fmla="*/ 1053 w 1056"/>
                <a:gd name="T27" fmla="*/ 1672 h 1717"/>
                <a:gd name="T28" fmla="*/ 1043 w 1056"/>
                <a:gd name="T29" fmla="*/ 1691 h 1717"/>
                <a:gd name="T30" fmla="*/ 1030 w 1056"/>
                <a:gd name="T31" fmla="*/ 1704 h 1717"/>
                <a:gd name="T32" fmla="*/ 1012 w 1056"/>
                <a:gd name="T33" fmla="*/ 1713 h 1717"/>
                <a:gd name="T34" fmla="*/ 990 w 1056"/>
                <a:gd name="T35" fmla="*/ 1717 h 1717"/>
                <a:gd name="T36" fmla="*/ 67 w 1056"/>
                <a:gd name="T37" fmla="*/ 1717 h 1717"/>
                <a:gd name="T38" fmla="*/ 45 w 1056"/>
                <a:gd name="T39" fmla="*/ 1713 h 1717"/>
                <a:gd name="T40" fmla="*/ 27 w 1056"/>
                <a:gd name="T41" fmla="*/ 1704 h 1717"/>
                <a:gd name="T42" fmla="*/ 12 w 1056"/>
                <a:gd name="T43" fmla="*/ 1691 h 1717"/>
                <a:gd name="T44" fmla="*/ 3 w 1056"/>
                <a:gd name="T45" fmla="*/ 1672 h 1717"/>
                <a:gd name="T46" fmla="*/ 0 w 1056"/>
                <a:gd name="T47" fmla="*/ 1651 h 1717"/>
                <a:gd name="T48" fmla="*/ 0 w 1056"/>
                <a:gd name="T49" fmla="*/ 462 h 1717"/>
                <a:gd name="T50" fmla="*/ 3 w 1056"/>
                <a:gd name="T51" fmla="*/ 443 h 1717"/>
                <a:gd name="T52" fmla="*/ 11 w 1056"/>
                <a:gd name="T53" fmla="*/ 426 h 1717"/>
                <a:gd name="T54" fmla="*/ 23 w 1056"/>
                <a:gd name="T55" fmla="*/ 412 h 1717"/>
                <a:gd name="T56" fmla="*/ 40 w 1056"/>
                <a:gd name="T57" fmla="*/ 402 h 1717"/>
                <a:gd name="T58" fmla="*/ 965 w 1056"/>
                <a:gd name="T59" fmla="*/ 5 h 1717"/>
                <a:gd name="T60" fmla="*/ 983 w 1056"/>
                <a:gd name="T61" fmla="*/ 0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56" h="1717">
                  <a:moveTo>
                    <a:pt x="924" y="166"/>
                  </a:moveTo>
                  <a:lnTo>
                    <a:pt x="133" y="506"/>
                  </a:lnTo>
                  <a:lnTo>
                    <a:pt x="133" y="1585"/>
                  </a:lnTo>
                  <a:lnTo>
                    <a:pt x="924" y="1585"/>
                  </a:lnTo>
                  <a:lnTo>
                    <a:pt x="924" y="166"/>
                  </a:lnTo>
                  <a:close/>
                  <a:moveTo>
                    <a:pt x="983" y="0"/>
                  </a:moveTo>
                  <a:lnTo>
                    <a:pt x="1002" y="2"/>
                  </a:lnTo>
                  <a:lnTo>
                    <a:pt x="1019" y="6"/>
                  </a:lnTo>
                  <a:lnTo>
                    <a:pt x="1033" y="16"/>
                  </a:lnTo>
                  <a:lnTo>
                    <a:pt x="1045" y="30"/>
                  </a:lnTo>
                  <a:lnTo>
                    <a:pt x="1054" y="47"/>
                  </a:lnTo>
                  <a:lnTo>
                    <a:pt x="1056" y="67"/>
                  </a:lnTo>
                  <a:lnTo>
                    <a:pt x="1056" y="1651"/>
                  </a:lnTo>
                  <a:lnTo>
                    <a:pt x="1053" y="1672"/>
                  </a:lnTo>
                  <a:lnTo>
                    <a:pt x="1043" y="1691"/>
                  </a:lnTo>
                  <a:lnTo>
                    <a:pt x="1030" y="1704"/>
                  </a:lnTo>
                  <a:lnTo>
                    <a:pt x="1012" y="1713"/>
                  </a:lnTo>
                  <a:lnTo>
                    <a:pt x="990" y="1717"/>
                  </a:lnTo>
                  <a:lnTo>
                    <a:pt x="67" y="1717"/>
                  </a:lnTo>
                  <a:lnTo>
                    <a:pt x="45" y="1713"/>
                  </a:lnTo>
                  <a:lnTo>
                    <a:pt x="27" y="1704"/>
                  </a:lnTo>
                  <a:lnTo>
                    <a:pt x="12" y="1691"/>
                  </a:lnTo>
                  <a:lnTo>
                    <a:pt x="3" y="1672"/>
                  </a:lnTo>
                  <a:lnTo>
                    <a:pt x="0" y="1651"/>
                  </a:lnTo>
                  <a:lnTo>
                    <a:pt x="0" y="462"/>
                  </a:lnTo>
                  <a:lnTo>
                    <a:pt x="3" y="443"/>
                  </a:lnTo>
                  <a:lnTo>
                    <a:pt x="11" y="426"/>
                  </a:lnTo>
                  <a:lnTo>
                    <a:pt x="23" y="412"/>
                  </a:lnTo>
                  <a:lnTo>
                    <a:pt x="40" y="402"/>
                  </a:lnTo>
                  <a:lnTo>
                    <a:pt x="965" y="5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60338" y="2047875"/>
              <a:ext cx="1047750" cy="1047750"/>
            </a:xfrm>
            <a:custGeom>
              <a:avLst/>
              <a:gdLst>
                <a:gd name="T0" fmla="*/ 257 w 1320"/>
                <a:gd name="T1" fmla="*/ 132 h 1321"/>
                <a:gd name="T2" fmla="*/ 139 w 1320"/>
                <a:gd name="T3" fmla="*/ 1189 h 1321"/>
                <a:gd name="T4" fmla="*/ 1181 w 1320"/>
                <a:gd name="T5" fmla="*/ 1189 h 1321"/>
                <a:gd name="T6" fmla="*/ 1063 w 1320"/>
                <a:gd name="T7" fmla="*/ 132 h 1321"/>
                <a:gd name="T8" fmla="*/ 257 w 1320"/>
                <a:gd name="T9" fmla="*/ 132 h 1321"/>
                <a:gd name="T10" fmla="*/ 198 w 1320"/>
                <a:gd name="T11" fmla="*/ 0 h 1321"/>
                <a:gd name="T12" fmla="*/ 1122 w 1320"/>
                <a:gd name="T13" fmla="*/ 0 h 1321"/>
                <a:gd name="T14" fmla="*/ 1141 w 1320"/>
                <a:gd name="T15" fmla="*/ 4 h 1321"/>
                <a:gd name="T16" fmla="*/ 1159 w 1320"/>
                <a:gd name="T17" fmla="*/ 11 h 1321"/>
                <a:gd name="T18" fmla="*/ 1172 w 1320"/>
                <a:gd name="T19" fmla="*/ 24 h 1321"/>
                <a:gd name="T20" fmla="*/ 1183 w 1320"/>
                <a:gd name="T21" fmla="*/ 40 h 1321"/>
                <a:gd name="T22" fmla="*/ 1188 w 1320"/>
                <a:gd name="T23" fmla="*/ 59 h 1321"/>
                <a:gd name="T24" fmla="*/ 1320 w 1320"/>
                <a:gd name="T25" fmla="*/ 1248 h 1321"/>
                <a:gd name="T26" fmla="*/ 1319 w 1320"/>
                <a:gd name="T27" fmla="*/ 1267 h 1321"/>
                <a:gd name="T28" fmla="*/ 1313 w 1320"/>
                <a:gd name="T29" fmla="*/ 1284 h 1321"/>
                <a:gd name="T30" fmla="*/ 1303 w 1320"/>
                <a:gd name="T31" fmla="*/ 1299 h 1321"/>
                <a:gd name="T32" fmla="*/ 1289 w 1320"/>
                <a:gd name="T33" fmla="*/ 1310 h 1321"/>
                <a:gd name="T34" fmla="*/ 1273 w 1320"/>
                <a:gd name="T35" fmla="*/ 1319 h 1321"/>
                <a:gd name="T36" fmla="*/ 1254 w 1320"/>
                <a:gd name="T37" fmla="*/ 1321 h 1321"/>
                <a:gd name="T38" fmla="*/ 66 w 1320"/>
                <a:gd name="T39" fmla="*/ 1321 h 1321"/>
                <a:gd name="T40" fmla="*/ 47 w 1320"/>
                <a:gd name="T41" fmla="*/ 1319 h 1321"/>
                <a:gd name="T42" fmla="*/ 30 w 1320"/>
                <a:gd name="T43" fmla="*/ 1310 h 1321"/>
                <a:gd name="T44" fmla="*/ 17 w 1320"/>
                <a:gd name="T45" fmla="*/ 1299 h 1321"/>
                <a:gd name="T46" fmla="*/ 7 w 1320"/>
                <a:gd name="T47" fmla="*/ 1284 h 1321"/>
                <a:gd name="T48" fmla="*/ 1 w 1320"/>
                <a:gd name="T49" fmla="*/ 1267 h 1321"/>
                <a:gd name="T50" fmla="*/ 0 w 1320"/>
                <a:gd name="T51" fmla="*/ 1248 h 1321"/>
                <a:gd name="T52" fmla="*/ 132 w 1320"/>
                <a:gd name="T53" fmla="*/ 59 h 1321"/>
                <a:gd name="T54" fmla="*/ 137 w 1320"/>
                <a:gd name="T55" fmla="*/ 40 h 1321"/>
                <a:gd name="T56" fmla="*/ 148 w 1320"/>
                <a:gd name="T57" fmla="*/ 24 h 1321"/>
                <a:gd name="T58" fmla="*/ 161 w 1320"/>
                <a:gd name="T59" fmla="*/ 11 h 1321"/>
                <a:gd name="T60" fmla="*/ 179 w 1320"/>
                <a:gd name="T61" fmla="*/ 4 h 1321"/>
                <a:gd name="T62" fmla="*/ 198 w 1320"/>
                <a:gd name="T63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0" h="1321">
                  <a:moveTo>
                    <a:pt x="257" y="132"/>
                  </a:moveTo>
                  <a:lnTo>
                    <a:pt x="139" y="1189"/>
                  </a:lnTo>
                  <a:lnTo>
                    <a:pt x="1181" y="1189"/>
                  </a:lnTo>
                  <a:lnTo>
                    <a:pt x="1063" y="132"/>
                  </a:lnTo>
                  <a:lnTo>
                    <a:pt x="257" y="132"/>
                  </a:lnTo>
                  <a:close/>
                  <a:moveTo>
                    <a:pt x="198" y="0"/>
                  </a:moveTo>
                  <a:lnTo>
                    <a:pt x="1122" y="0"/>
                  </a:lnTo>
                  <a:lnTo>
                    <a:pt x="1141" y="4"/>
                  </a:lnTo>
                  <a:lnTo>
                    <a:pt x="1159" y="11"/>
                  </a:lnTo>
                  <a:lnTo>
                    <a:pt x="1172" y="24"/>
                  </a:lnTo>
                  <a:lnTo>
                    <a:pt x="1183" y="40"/>
                  </a:lnTo>
                  <a:lnTo>
                    <a:pt x="1188" y="59"/>
                  </a:lnTo>
                  <a:lnTo>
                    <a:pt x="1320" y="1248"/>
                  </a:lnTo>
                  <a:lnTo>
                    <a:pt x="1319" y="1267"/>
                  </a:lnTo>
                  <a:lnTo>
                    <a:pt x="1313" y="1284"/>
                  </a:lnTo>
                  <a:lnTo>
                    <a:pt x="1303" y="1299"/>
                  </a:lnTo>
                  <a:lnTo>
                    <a:pt x="1289" y="1310"/>
                  </a:lnTo>
                  <a:lnTo>
                    <a:pt x="1273" y="1319"/>
                  </a:lnTo>
                  <a:lnTo>
                    <a:pt x="1254" y="1321"/>
                  </a:lnTo>
                  <a:lnTo>
                    <a:pt x="66" y="1321"/>
                  </a:lnTo>
                  <a:lnTo>
                    <a:pt x="47" y="1319"/>
                  </a:lnTo>
                  <a:lnTo>
                    <a:pt x="30" y="1310"/>
                  </a:lnTo>
                  <a:lnTo>
                    <a:pt x="17" y="1299"/>
                  </a:lnTo>
                  <a:lnTo>
                    <a:pt x="7" y="1284"/>
                  </a:lnTo>
                  <a:lnTo>
                    <a:pt x="1" y="1267"/>
                  </a:lnTo>
                  <a:lnTo>
                    <a:pt x="0" y="1248"/>
                  </a:lnTo>
                  <a:lnTo>
                    <a:pt x="132" y="59"/>
                  </a:lnTo>
                  <a:lnTo>
                    <a:pt x="137" y="40"/>
                  </a:lnTo>
                  <a:lnTo>
                    <a:pt x="148" y="24"/>
                  </a:lnTo>
                  <a:lnTo>
                    <a:pt x="161" y="11"/>
                  </a:lnTo>
                  <a:lnTo>
                    <a:pt x="179" y="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69888" y="631825"/>
              <a:ext cx="628650" cy="1520825"/>
            </a:xfrm>
            <a:custGeom>
              <a:avLst/>
              <a:gdLst>
                <a:gd name="T0" fmla="*/ 258 w 791"/>
                <a:gd name="T1" fmla="*/ 133 h 1915"/>
                <a:gd name="T2" fmla="*/ 137 w 791"/>
                <a:gd name="T3" fmla="*/ 1783 h 1915"/>
                <a:gd name="T4" fmla="*/ 654 w 791"/>
                <a:gd name="T5" fmla="*/ 1783 h 1915"/>
                <a:gd name="T6" fmla="*/ 532 w 791"/>
                <a:gd name="T7" fmla="*/ 133 h 1915"/>
                <a:gd name="T8" fmla="*/ 258 w 791"/>
                <a:gd name="T9" fmla="*/ 133 h 1915"/>
                <a:gd name="T10" fmla="*/ 197 w 791"/>
                <a:gd name="T11" fmla="*/ 0 h 1915"/>
                <a:gd name="T12" fmla="*/ 594 w 791"/>
                <a:gd name="T13" fmla="*/ 0 h 1915"/>
                <a:gd name="T14" fmla="*/ 613 w 791"/>
                <a:gd name="T15" fmla="*/ 4 h 1915"/>
                <a:gd name="T16" fmla="*/ 631 w 791"/>
                <a:gd name="T17" fmla="*/ 12 h 1915"/>
                <a:gd name="T18" fmla="*/ 644 w 791"/>
                <a:gd name="T19" fmla="*/ 26 h 1915"/>
                <a:gd name="T20" fmla="*/ 655 w 791"/>
                <a:gd name="T21" fmla="*/ 42 h 1915"/>
                <a:gd name="T22" fmla="*/ 658 w 791"/>
                <a:gd name="T23" fmla="*/ 62 h 1915"/>
                <a:gd name="T24" fmla="*/ 791 w 791"/>
                <a:gd name="T25" fmla="*/ 1844 h 1915"/>
                <a:gd name="T26" fmla="*/ 790 w 791"/>
                <a:gd name="T27" fmla="*/ 1863 h 1915"/>
                <a:gd name="T28" fmla="*/ 784 w 791"/>
                <a:gd name="T29" fmla="*/ 1879 h 1915"/>
                <a:gd name="T30" fmla="*/ 774 w 791"/>
                <a:gd name="T31" fmla="*/ 1894 h 1915"/>
                <a:gd name="T32" fmla="*/ 759 w 791"/>
                <a:gd name="T33" fmla="*/ 1906 h 1915"/>
                <a:gd name="T34" fmla="*/ 744 w 791"/>
                <a:gd name="T35" fmla="*/ 1913 h 1915"/>
                <a:gd name="T36" fmla="*/ 725 w 791"/>
                <a:gd name="T37" fmla="*/ 1915 h 1915"/>
                <a:gd name="T38" fmla="*/ 64 w 791"/>
                <a:gd name="T39" fmla="*/ 1915 h 1915"/>
                <a:gd name="T40" fmla="*/ 46 w 791"/>
                <a:gd name="T41" fmla="*/ 1913 h 1915"/>
                <a:gd name="T42" fmla="*/ 31 w 791"/>
                <a:gd name="T43" fmla="*/ 1906 h 1915"/>
                <a:gd name="T44" fmla="*/ 16 w 791"/>
                <a:gd name="T45" fmla="*/ 1894 h 1915"/>
                <a:gd name="T46" fmla="*/ 7 w 791"/>
                <a:gd name="T47" fmla="*/ 1879 h 1915"/>
                <a:gd name="T48" fmla="*/ 1 w 791"/>
                <a:gd name="T49" fmla="*/ 1863 h 1915"/>
                <a:gd name="T50" fmla="*/ 0 w 791"/>
                <a:gd name="T51" fmla="*/ 1844 h 1915"/>
                <a:gd name="T52" fmla="*/ 132 w 791"/>
                <a:gd name="T53" fmla="*/ 62 h 1915"/>
                <a:gd name="T54" fmla="*/ 135 w 791"/>
                <a:gd name="T55" fmla="*/ 42 h 1915"/>
                <a:gd name="T56" fmla="*/ 145 w 791"/>
                <a:gd name="T57" fmla="*/ 26 h 1915"/>
                <a:gd name="T58" fmla="*/ 159 w 791"/>
                <a:gd name="T59" fmla="*/ 12 h 1915"/>
                <a:gd name="T60" fmla="*/ 177 w 791"/>
                <a:gd name="T61" fmla="*/ 4 h 1915"/>
                <a:gd name="T62" fmla="*/ 197 w 791"/>
                <a:gd name="T63" fmla="*/ 0 h 1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91" h="1915">
                  <a:moveTo>
                    <a:pt x="258" y="133"/>
                  </a:moveTo>
                  <a:lnTo>
                    <a:pt x="137" y="1783"/>
                  </a:lnTo>
                  <a:lnTo>
                    <a:pt x="654" y="1783"/>
                  </a:lnTo>
                  <a:lnTo>
                    <a:pt x="532" y="133"/>
                  </a:lnTo>
                  <a:lnTo>
                    <a:pt x="258" y="133"/>
                  </a:lnTo>
                  <a:close/>
                  <a:moveTo>
                    <a:pt x="197" y="0"/>
                  </a:moveTo>
                  <a:lnTo>
                    <a:pt x="594" y="0"/>
                  </a:lnTo>
                  <a:lnTo>
                    <a:pt x="613" y="4"/>
                  </a:lnTo>
                  <a:lnTo>
                    <a:pt x="631" y="12"/>
                  </a:lnTo>
                  <a:lnTo>
                    <a:pt x="644" y="26"/>
                  </a:lnTo>
                  <a:lnTo>
                    <a:pt x="655" y="42"/>
                  </a:lnTo>
                  <a:lnTo>
                    <a:pt x="658" y="62"/>
                  </a:lnTo>
                  <a:lnTo>
                    <a:pt x="791" y="1844"/>
                  </a:lnTo>
                  <a:lnTo>
                    <a:pt x="790" y="1863"/>
                  </a:lnTo>
                  <a:lnTo>
                    <a:pt x="784" y="1879"/>
                  </a:lnTo>
                  <a:lnTo>
                    <a:pt x="774" y="1894"/>
                  </a:lnTo>
                  <a:lnTo>
                    <a:pt x="759" y="1906"/>
                  </a:lnTo>
                  <a:lnTo>
                    <a:pt x="744" y="1913"/>
                  </a:lnTo>
                  <a:lnTo>
                    <a:pt x="725" y="1915"/>
                  </a:lnTo>
                  <a:lnTo>
                    <a:pt x="64" y="1915"/>
                  </a:lnTo>
                  <a:lnTo>
                    <a:pt x="46" y="1913"/>
                  </a:lnTo>
                  <a:lnTo>
                    <a:pt x="31" y="1906"/>
                  </a:lnTo>
                  <a:lnTo>
                    <a:pt x="16" y="1894"/>
                  </a:lnTo>
                  <a:lnTo>
                    <a:pt x="7" y="1879"/>
                  </a:lnTo>
                  <a:lnTo>
                    <a:pt x="1" y="1863"/>
                  </a:lnTo>
                  <a:lnTo>
                    <a:pt x="0" y="1844"/>
                  </a:lnTo>
                  <a:lnTo>
                    <a:pt x="132" y="62"/>
                  </a:lnTo>
                  <a:lnTo>
                    <a:pt x="135" y="42"/>
                  </a:lnTo>
                  <a:lnTo>
                    <a:pt x="145" y="26"/>
                  </a:lnTo>
                  <a:lnTo>
                    <a:pt x="159" y="12"/>
                  </a:lnTo>
                  <a:lnTo>
                    <a:pt x="177" y="4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998538" y="2047875"/>
              <a:ext cx="838200" cy="1047750"/>
            </a:xfrm>
            <a:custGeom>
              <a:avLst/>
              <a:gdLst>
                <a:gd name="T0" fmla="*/ 139 w 1056"/>
                <a:gd name="T1" fmla="*/ 132 h 1321"/>
                <a:gd name="T2" fmla="*/ 256 w 1056"/>
                <a:gd name="T3" fmla="*/ 1189 h 1321"/>
                <a:gd name="T4" fmla="*/ 923 w 1056"/>
                <a:gd name="T5" fmla="*/ 1189 h 1321"/>
                <a:gd name="T6" fmla="*/ 923 w 1056"/>
                <a:gd name="T7" fmla="*/ 132 h 1321"/>
                <a:gd name="T8" fmla="*/ 139 w 1056"/>
                <a:gd name="T9" fmla="*/ 132 h 1321"/>
                <a:gd name="T10" fmla="*/ 65 w 1056"/>
                <a:gd name="T11" fmla="*/ 0 h 1321"/>
                <a:gd name="T12" fmla="*/ 990 w 1056"/>
                <a:gd name="T13" fmla="*/ 0 h 1321"/>
                <a:gd name="T14" fmla="*/ 1010 w 1056"/>
                <a:gd name="T15" fmla="*/ 4 h 1321"/>
                <a:gd name="T16" fmla="*/ 1028 w 1056"/>
                <a:gd name="T17" fmla="*/ 13 h 1321"/>
                <a:gd name="T18" fmla="*/ 1042 w 1056"/>
                <a:gd name="T19" fmla="*/ 28 h 1321"/>
                <a:gd name="T20" fmla="*/ 1052 w 1056"/>
                <a:gd name="T21" fmla="*/ 46 h 1321"/>
                <a:gd name="T22" fmla="*/ 1056 w 1056"/>
                <a:gd name="T23" fmla="*/ 66 h 1321"/>
                <a:gd name="T24" fmla="*/ 1056 w 1056"/>
                <a:gd name="T25" fmla="*/ 1255 h 1321"/>
                <a:gd name="T26" fmla="*/ 1052 w 1056"/>
                <a:gd name="T27" fmla="*/ 1276 h 1321"/>
                <a:gd name="T28" fmla="*/ 1042 w 1056"/>
                <a:gd name="T29" fmla="*/ 1295 h 1321"/>
                <a:gd name="T30" fmla="*/ 1028 w 1056"/>
                <a:gd name="T31" fmla="*/ 1308 h 1321"/>
                <a:gd name="T32" fmla="*/ 1010 w 1056"/>
                <a:gd name="T33" fmla="*/ 1317 h 1321"/>
                <a:gd name="T34" fmla="*/ 990 w 1056"/>
                <a:gd name="T35" fmla="*/ 1321 h 1321"/>
                <a:gd name="T36" fmla="*/ 197 w 1056"/>
                <a:gd name="T37" fmla="*/ 1321 h 1321"/>
                <a:gd name="T38" fmla="*/ 178 w 1056"/>
                <a:gd name="T39" fmla="*/ 1319 h 1321"/>
                <a:gd name="T40" fmla="*/ 161 w 1056"/>
                <a:gd name="T41" fmla="*/ 1310 h 1321"/>
                <a:gd name="T42" fmla="*/ 147 w 1056"/>
                <a:gd name="T43" fmla="*/ 1297 h 1321"/>
                <a:gd name="T44" fmla="*/ 137 w 1056"/>
                <a:gd name="T45" fmla="*/ 1281 h 1321"/>
                <a:gd name="T46" fmla="*/ 131 w 1056"/>
                <a:gd name="T47" fmla="*/ 1262 h 1321"/>
                <a:gd name="T48" fmla="*/ 0 w 1056"/>
                <a:gd name="T49" fmla="*/ 74 h 1321"/>
                <a:gd name="T50" fmla="*/ 0 w 1056"/>
                <a:gd name="T51" fmla="*/ 54 h 1321"/>
                <a:gd name="T52" fmla="*/ 6 w 1056"/>
                <a:gd name="T53" fmla="*/ 37 h 1321"/>
                <a:gd name="T54" fmla="*/ 16 w 1056"/>
                <a:gd name="T55" fmla="*/ 22 h 1321"/>
                <a:gd name="T56" fmla="*/ 30 w 1056"/>
                <a:gd name="T57" fmla="*/ 11 h 1321"/>
                <a:gd name="T58" fmla="*/ 47 w 1056"/>
                <a:gd name="T59" fmla="*/ 3 h 1321"/>
                <a:gd name="T60" fmla="*/ 65 w 1056"/>
                <a:gd name="T61" fmla="*/ 0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56" h="1321">
                  <a:moveTo>
                    <a:pt x="139" y="132"/>
                  </a:moveTo>
                  <a:lnTo>
                    <a:pt x="256" y="1189"/>
                  </a:lnTo>
                  <a:lnTo>
                    <a:pt x="923" y="1189"/>
                  </a:lnTo>
                  <a:lnTo>
                    <a:pt x="923" y="132"/>
                  </a:lnTo>
                  <a:lnTo>
                    <a:pt x="139" y="132"/>
                  </a:lnTo>
                  <a:close/>
                  <a:moveTo>
                    <a:pt x="65" y="0"/>
                  </a:moveTo>
                  <a:lnTo>
                    <a:pt x="990" y="0"/>
                  </a:lnTo>
                  <a:lnTo>
                    <a:pt x="1010" y="4"/>
                  </a:lnTo>
                  <a:lnTo>
                    <a:pt x="1028" y="13"/>
                  </a:lnTo>
                  <a:lnTo>
                    <a:pt x="1042" y="28"/>
                  </a:lnTo>
                  <a:lnTo>
                    <a:pt x="1052" y="46"/>
                  </a:lnTo>
                  <a:lnTo>
                    <a:pt x="1056" y="66"/>
                  </a:lnTo>
                  <a:lnTo>
                    <a:pt x="1056" y="1255"/>
                  </a:lnTo>
                  <a:lnTo>
                    <a:pt x="1052" y="1276"/>
                  </a:lnTo>
                  <a:lnTo>
                    <a:pt x="1042" y="1295"/>
                  </a:lnTo>
                  <a:lnTo>
                    <a:pt x="1028" y="1308"/>
                  </a:lnTo>
                  <a:lnTo>
                    <a:pt x="1010" y="1317"/>
                  </a:lnTo>
                  <a:lnTo>
                    <a:pt x="990" y="1321"/>
                  </a:lnTo>
                  <a:lnTo>
                    <a:pt x="197" y="1321"/>
                  </a:lnTo>
                  <a:lnTo>
                    <a:pt x="178" y="1319"/>
                  </a:lnTo>
                  <a:lnTo>
                    <a:pt x="161" y="1310"/>
                  </a:lnTo>
                  <a:lnTo>
                    <a:pt x="147" y="1297"/>
                  </a:lnTo>
                  <a:lnTo>
                    <a:pt x="137" y="1281"/>
                  </a:lnTo>
                  <a:lnTo>
                    <a:pt x="131" y="1262"/>
                  </a:lnTo>
                  <a:lnTo>
                    <a:pt x="0" y="74"/>
                  </a:lnTo>
                  <a:lnTo>
                    <a:pt x="0" y="54"/>
                  </a:lnTo>
                  <a:lnTo>
                    <a:pt x="6" y="37"/>
                  </a:lnTo>
                  <a:lnTo>
                    <a:pt x="16" y="22"/>
                  </a:lnTo>
                  <a:lnTo>
                    <a:pt x="30" y="11"/>
                  </a:lnTo>
                  <a:lnTo>
                    <a:pt x="4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208088" y="1522413"/>
              <a:ext cx="419100" cy="630238"/>
            </a:xfrm>
            <a:custGeom>
              <a:avLst/>
              <a:gdLst>
                <a:gd name="T0" fmla="*/ 157 w 528"/>
                <a:gd name="T1" fmla="*/ 132 h 792"/>
                <a:gd name="T2" fmla="*/ 145 w 528"/>
                <a:gd name="T3" fmla="*/ 136 h 792"/>
                <a:gd name="T4" fmla="*/ 135 w 528"/>
                <a:gd name="T5" fmla="*/ 144 h 792"/>
                <a:gd name="T6" fmla="*/ 133 w 528"/>
                <a:gd name="T7" fmla="*/ 157 h 792"/>
                <a:gd name="T8" fmla="*/ 133 w 528"/>
                <a:gd name="T9" fmla="*/ 660 h 792"/>
                <a:gd name="T10" fmla="*/ 396 w 528"/>
                <a:gd name="T11" fmla="*/ 660 h 792"/>
                <a:gd name="T12" fmla="*/ 396 w 528"/>
                <a:gd name="T13" fmla="*/ 157 h 792"/>
                <a:gd name="T14" fmla="*/ 392 w 528"/>
                <a:gd name="T15" fmla="*/ 144 h 792"/>
                <a:gd name="T16" fmla="*/ 384 w 528"/>
                <a:gd name="T17" fmla="*/ 136 h 792"/>
                <a:gd name="T18" fmla="*/ 372 w 528"/>
                <a:gd name="T19" fmla="*/ 132 h 792"/>
                <a:gd name="T20" fmla="*/ 157 w 528"/>
                <a:gd name="T21" fmla="*/ 132 h 792"/>
                <a:gd name="T22" fmla="*/ 157 w 528"/>
                <a:gd name="T23" fmla="*/ 0 h 792"/>
                <a:gd name="T24" fmla="*/ 372 w 528"/>
                <a:gd name="T25" fmla="*/ 0 h 792"/>
                <a:gd name="T26" fmla="*/ 403 w 528"/>
                <a:gd name="T27" fmla="*/ 3 h 792"/>
                <a:gd name="T28" fmla="*/ 432 w 528"/>
                <a:gd name="T29" fmla="*/ 13 h 792"/>
                <a:gd name="T30" fmla="*/ 458 w 528"/>
                <a:gd name="T31" fmla="*/ 27 h 792"/>
                <a:gd name="T32" fmla="*/ 482 w 528"/>
                <a:gd name="T33" fmla="*/ 45 h 792"/>
                <a:gd name="T34" fmla="*/ 502 w 528"/>
                <a:gd name="T35" fmla="*/ 69 h 792"/>
                <a:gd name="T36" fmla="*/ 516 w 528"/>
                <a:gd name="T37" fmla="*/ 96 h 792"/>
                <a:gd name="T38" fmla="*/ 525 w 528"/>
                <a:gd name="T39" fmla="*/ 125 h 792"/>
                <a:gd name="T40" fmla="*/ 528 w 528"/>
                <a:gd name="T41" fmla="*/ 157 h 792"/>
                <a:gd name="T42" fmla="*/ 528 w 528"/>
                <a:gd name="T43" fmla="*/ 726 h 792"/>
                <a:gd name="T44" fmla="*/ 525 w 528"/>
                <a:gd name="T45" fmla="*/ 747 h 792"/>
                <a:gd name="T46" fmla="*/ 515 w 528"/>
                <a:gd name="T47" fmla="*/ 766 h 792"/>
                <a:gd name="T48" fmla="*/ 502 w 528"/>
                <a:gd name="T49" fmla="*/ 779 h 792"/>
                <a:gd name="T50" fmla="*/ 482 w 528"/>
                <a:gd name="T51" fmla="*/ 789 h 792"/>
                <a:gd name="T52" fmla="*/ 462 w 528"/>
                <a:gd name="T53" fmla="*/ 792 h 792"/>
                <a:gd name="T54" fmla="*/ 66 w 528"/>
                <a:gd name="T55" fmla="*/ 792 h 792"/>
                <a:gd name="T56" fmla="*/ 45 w 528"/>
                <a:gd name="T57" fmla="*/ 789 h 792"/>
                <a:gd name="T58" fmla="*/ 27 w 528"/>
                <a:gd name="T59" fmla="*/ 779 h 792"/>
                <a:gd name="T60" fmla="*/ 12 w 528"/>
                <a:gd name="T61" fmla="*/ 766 h 792"/>
                <a:gd name="T62" fmla="*/ 4 w 528"/>
                <a:gd name="T63" fmla="*/ 747 h 792"/>
                <a:gd name="T64" fmla="*/ 0 w 528"/>
                <a:gd name="T65" fmla="*/ 726 h 792"/>
                <a:gd name="T66" fmla="*/ 0 w 528"/>
                <a:gd name="T67" fmla="*/ 157 h 792"/>
                <a:gd name="T68" fmla="*/ 4 w 528"/>
                <a:gd name="T69" fmla="*/ 125 h 792"/>
                <a:gd name="T70" fmla="*/ 12 w 528"/>
                <a:gd name="T71" fmla="*/ 96 h 792"/>
                <a:gd name="T72" fmla="*/ 27 w 528"/>
                <a:gd name="T73" fmla="*/ 69 h 792"/>
                <a:gd name="T74" fmla="*/ 46 w 528"/>
                <a:gd name="T75" fmla="*/ 45 h 792"/>
                <a:gd name="T76" fmla="*/ 69 w 528"/>
                <a:gd name="T77" fmla="*/ 27 h 792"/>
                <a:gd name="T78" fmla="*/ 96 w 528"/>
                <a:gd name="T79" fmla="*/ 13 h 792"/>
                <a:gd name="T80" fmla="*/ 125 w 528"/>
                <a:gd name="T81" fmla="*/ 3 h 792"/>
                <a:gd name="T82" fmla="*/ 157 w 528"/>
                <a:gd name="T83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" h="792">
                  <a:moveTo>
                    <a:pt x="157" y="132"/>
                  </a:moveTo>
                  <a:lnTo>
                    <a:pt x="145" y="136"/>
                  </a:lnTo>
                  <a:lnTo>
                    <a:pt x="135" y="144"/>
                  </a:lnTo>
                  <a:lnTo>
                    <a:pt x="133" y="157"/>
                  </a:lnTo>
                  <a:lnTo>
                    <a:pt x="133" y="660"/>
                  </a:lnTo>
                  <a:lnTo>
                    <a:pt x="396" y="660"/>
                  </a:lnTo>
                  <a:lnTo>
                    <a:pt x="396" y="157"/>
                  </a:lnTo>
                  <a:lnTo>
                    <a:pt x="392" y="144"/>
                  </a:lnTo>
                  <a:lnTo>
                    <a:pt x="384" y="136"/>
                  </a:lnTo>
                  <a:lnTo>
                    <a:pt x="372" y="132"/>
                  </a:lnTo>
                  <a:lnTo>
                    <a:pt x="157" y="132"/>
                  </a:lnTo>
                  <a:close/>
                  <a:moveTo>
                    <a:pt x="157" y="0"/>
                  </a:moveTo>
                  <a:lnTo>
                    <a:pt x="372" y="0"/>
                  </a:lnTo>
                  <a:lnTo>
                    <a:pt x="403" y="3"/>
                  </a:lnTo>
                  <a:lnTo>
                    <a:pt x="432" y="13"/>
                  </a:lnTo>
                  <a:lnTo>
                    <a:pt x="458" y="27"/>
                  </a:lnTo>
                  <a:lnTo>
                    <a:pt x="482" y="45"/>
                  </a:lnTo>
                  <a:lnTo>
                    <a:pt x="502" y="69"/>
                  </a:lnTo>
                  <a:lnTo>
                    <a:pt x="516" y="96"/>
                  </a:lnTo>
                  <a:lnTo>
                    <a:pt x="525" y="125"/>
                  </a:lnTo>
                  <a:lnTo>
                    <a:pt x="528" y="157"/>
                  </a:lnTo>
                  <a:lnTo>
                    <a:pt x="528" y="726"/>
                  </a:lnTo>
                  <a:lnTo>
                    <a:pt x="525" y="747"/>
                  </a:lnTo>
                  <a:lnTo>
                    <a:pt x="515" y="766"/>
                  </a:lnTo>
                  <a:lnTo>
                    <a:pt x="502" y="779"/>
                  </a:lnTo>
                  <a:lnTo>
                    <a:pt x="482" y="789"/>
                  </a:lnTo>
                  <a:lnTo>
                    <a:pt x="462" y="792"/>
                  </a:lnTo>
                  <a:lnTo>
                    <a:pt x="66" y="792"/>
                  </a:lnTo>
                  <a:lnTo>
                    <a:pt x="45" y="789"/>
                  </a:lnTo>
                  <a:lnTo>
                    <a:pt x="27" y="779"/>
                  </a:lnTo>
                  <a:lnTo>
                    <a:pt x="12" y="766"/>
                  </a:lnTo>
                  <a:lnTo>
                    <a:pt x="4" y="747"/>
                  </a:lnTo>
                  <a:lnTo>
                    <a:pt x="0" y="726"/>
                  </a:lnTo>
                  <a:lnTo>
                    <a:pt x="0" y="157"/>
                  </a:lnTo>
                  <a:lnTo>
                    <a:pt x="4" y="125"/>
                  </a:lnTo>
                  <a:lnTo>
                    <a:pt x="12" y="96"/>
                  </a:lnTo>
                  <a:lnTo>
                    <a:pt x="27" y="69"/>
                  </a:lnTo>
                  <a:lnTo>
                    <a:pt x="46" y="45"/>
                  </a:lnTo>
                  <a:lnTo>
                    <a:pt x="69" y="27"/>
                  </a:lnTo>
                  <a:lnTo>
                    <a:pt x="96" y="13"/>
                  </a:lnTo>
                  <a:lnTo>
                    <a:pt x="125" y="3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993901" y="2624138"/>
              <a:ext cx="314325" cy="471488"/>
            </a:xfrm>
            <a:custGeom>
              <a:avLst/>
              <a:gdLst>
                <a:gd name="T0" fmla="*/ 132 w 397"/>
                <a:gd name="T1" fmla="*/ 132 h 594"/>
                <a:gd name="T2" fmla="*/ 132 w 397"/>
                <a:gd name="T3" fmla="*/ 462 h 594"/>
                <a:gd name="T4" fmla="*/ 264 w 397"/>
                <a:gd name="T5" fmla="*/ 462 h 594"/>
                <a:gd name="T6" fmla="*/ 264 w 397"/>
                <a:gd name="T7" fmla="*/ 132 h 594"/>
                <a:gd name="T8" fmla="*/ 132 w 397"/>
                <a:gd name="T9" fmla="*/ 132 h 594"/>
                <a:gd name="T10" fmla="*/ 66 w 397"/>
                <a:gd name="T11" fmla="*/ 0 h 594"/>
                <a:gd name="T12" fmla="*/ 331 w 397"/>
                <a:gd name="T13" fmla="*/ 0 h 594"/>
                <a:gd name="T14" fmla="*/ 351 w 397"/>
                <a:gd name="T15" fmla="*/ 3 h 594"/>
                <a:gd name="T16" fmla="*/ 369 w 397"/>
                <a:gd name="T17" fmla="*/ 13 h 594"/>
                <a:gd name="T18" fmla="*/ 383 w 397"/>
                <a:gd name="T19" fmla="*/ 26 h 594"/>
                <a:gd name="T20" fmla="*/ 393 w 397"/>
                <a:gd name="T21" fmla="*/ 45 h 594"/>
                <a:gd name="T22" fmla="*/ 397 w 397"/>
                <a:gd name="T23" fmla="*/ 66 h 594"/>
                <a:gd name="T24" fmla="*/ 397 w 397"/>
                <a:gd name="T25" fmla="*/ 528 h 594"/>
                <a:gd name="T26" fmla="*/ 393 w 397"/>
                <a:gd name="T27" fmla="*/ 549 h 594"/>
                <a:gd name="T28" fmla="*/ 383 w 397"/>
                <a:gd name="T29" fmla="*/ 568 h 594"/>
                <a:gd name="T30" fmla="*/ 369 w 397"/>
                <a:gd name="T31" fmla="*/ 581 h 594"/>
                <a:gd name="T32" fmla="*/ 351 w 397"/>
                <a:gd name="T33" fmla="*/ 590 h 594"/>
                <a:gd name="T34" fmla="*/ 331 w 397"/>
                <a:gd name="T35" fmla="*/ 594 h 594"/>
                <a:gd name="T36" fmla="*/ 66 w 397"/>
                <a:gd name="T37" fmla="*/ 594 h 594"/>
                <a:gd name="T38" fmla="*/ 46 w 397"/>
                <a:gd name="T39" fmla="*/ 590 h 594"/>
                <a:gd name="T40" fmla="*/ 28 w 397"/>
                <a:gd name="T41" fmla="*/ 581 h 594"/>
                <a:gd name="T42" fmla="*/ 13 w 397"/>
                <a:gd name="T43" fmla="*/ 568 h 594"/>
                <a:gd name="T44" fmla="*/ 3 w 397"/>
                <a:gd name="T45" fmla="*/ 549 h 594"/>
                <a:gd name="T46" fmla="*/ 0 w 397"/>
                <a:gd name="T47" fmla="*/ 528 h 594"/>
                <a:gd name="T48" fmla="*/ 0 w 397"/>
                <a:gd name="T49" fmla="*/ 66 h 594"/>
                <a:gd name="T50" fmla="*/ 3 w 397"/>
                <a:gd name="T51" fmla="*/ 45 h 594"/>
                <a:gd name="T52" fmla="*/ 13 w 397"/>
                <a:gd name="T53" fmla="*/ 26 h 594"/>
                <a:gd name="T54" fmla="*/ 28 w 397"/>
                <a:gd name="T55" fmla="*/ 13 h 594"/>
                <a:gd name="T56" fmla="*/ 46 w 397"/>
                <a:gd name="T57" fmla="*/ 3 h 594"/>
                <a:gd name="T58" fmla="*/ 66 w 397"/>
                <a:gd name="T5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7" h="594">
                  <a:moveTo>
                    <a:pt x="132" y="132"/>
                  </a:moveTo>
                  <a:lnTo>
                    <a:pt x="132" y="462"/>
                  </a:lnTo>
                  <a:lnTo>
                    <a:pt x="264" y="462"/>
                  </a:lnTo>
                  <a:lnTo>
                    <a:pt x="264" y="132"/>
                  </a:lnTo>
                  <a:lnTo>
                    <a:pt x="132" y="132"/>
                  </a:lnTo>
                  <a:close/>
                  <a:moveTo>
                    <a:pt x="66" y="0"/>
                  </a:moveTo>
                  <a:lnTo>
                    <a:pt x="331" y="0"/>
                  </a:lnTo>
                  <a:lnTo>
                    <a:pt x="351" y="3"/>
                  </a:lnTo>
                  <a:lnTo>
                    <a:pt x="369" y="13"/>
                  </a:lnTo>
                  <a:lnTo>
                    <a:pt x="383" y="26"/>
                  </a:lnTo>
                  <a:lnTo>
                    <a:pt x="393" y="45"/>
                  </a:lnTo>
                  <a:lnTo>
                    <a:pt x="397" y="66"/>
                  </a:lnTo>
                  <a:lnTo>
                    <a:pt x="397" y="528"/>
                  </a:lnTo>
                  <a:lnTo>
                    <a:pt x="393" y="549"/>
                  </a:lnTo>
                  <a:lnTo>
                    <a:pt x="383" y="568"/>
                  </a:lnTo>
                  <a:lnTo>
                    <a:pt x="369" y="581"/>
                  </a:lnTo>
                  <a:lnTo>
                    <a:pt x="351" y="590"/>
                  </a:lnTo>
                  <a:lnTo>
                    <a:pt x="331" y="594"/>
                  </a:lnTo>
                  <a:lnTo>
                    <a:pt x="66" y="594"/>
                  </a:lnTo>
                  <a:lnTo>
                    <a:pt x="46" y="590"/>
                  </a:lnTo>
                  <a:lnTo>
                    <a:pt x="28" y="581"/>
                  </a:lnTo>
                  <a:lnTo>
                    <a:pt x="13" y="568"/>
                  </a:lnTo>
                  <a:lnTo>
                    <a:pt x="3" y="549"/>
                  </a:lnTo>
                  <a:lnTo>
                    <a:pt x="0" y="528"/>
                  </a:lnTo>
                  <a:lnTo>
                    <a:pt x="0" y="66"/>
                  </a:lnTo>
                  <a:lnTo>
                    <a:pt x="3" y="45"/>
                  </a:lnTo>
                  <a:lnTo>
                    <a:pt x="13" y="26"/>
                  </a:lnTo>
                  <a:lnTo>
                    <a:pt x="28" y="13"/>
                  </a:lnTo>
                  <a:lnTo>
                    <a:pt x="4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727326" y="2624138"/>
              <a:ext cx="314325" cy="471488"/>
            </a:xfrm>
            <a:custGeom>
              <a:avLst/>
              <a:gdLst>
                <a:gd name="T0" fmla="*/ 132 w 395"/>
                <a:gd name="T1" fmla="*/ 132 h 594"/>
                <a:gd name="T2" fmla="*/ 132 w 395"/>
                <a:gd name="T3" fmla="*/ 462 h 594"/>
                <a:gd name="T4" fmla="*/ 263 w 395"/>
                <a:gd name="T5" fmla="*/ 462 h 594"/>
                <a:gd name="T6" fmla="*/ 263 w 395"/>
                <a:gd name="T7" fmla="*/ 132 h 594"/>
                <a:gd name="T8" fmla="*/ 132 w 395"/>
                <a:gd name="T9" fmla="*/ 132 h 594"/>
                <a:gd name="T10" fmla="*/ 66 w 395"/>
                <a:gd name="T11" fmla="*/ 0 h 594"/>
                <a:gd name="T12" fmla="*/ 329 w 395"/>
                <a:gd name="T13" fmla="*/ 0 h 594"/>
                <a:gd name="T14" fmla="*/ 351 w 395"/>
                <a:gd name="T15" fmla="*/ 3 h 594"/>
                <a:gd name="T16" fmla="*/ 369 w 395"/>
                <a:gd name="T17" fmla="*/ 13 h 594"/>
                <a:gd name="T18" fmla="*/ 383 w 395"/>
                <a:gd name="T19" fmla="*/ 26 h 594"/>
                <a:gd name="T20" fmla="*/ 392 w 395"/>
                <a:gd name="T21" fmla="*/ 45 h 594"/>
                <a:gd name="T22" fmla="*/ 395 w 395"/>
                <a:gd name="T23" fmla="*/ 66 h 594"/>
                <a:gd name="T24" fmla="*/ 395 w 395"/>
                <a:gd name="T25" fmla="*/ 528 h 594"/>
                <a:gd name="T26" fmla="*/ 392 w 395"/>
                <a:gd name="T27" fmla="*/ 549 h 594"/>
                <a:gd name="T28" fmla="*/ 383 w 395"/>
                <a:gd name="T29" fmla="*/ 568 h 594"/>
                <a:gd name="T30" fmla="*/ 369 w 395"/>
                <a:gd name="T31" fmla="*/ 581 h 594"/>
                <a:gd name="T32" fmla="*/ 351 w 395"/>
                <a:gd name="T33" fmla="*/ 590 h 594"/>
                <a:gd name="T34" fmla="*/ 329 w 395"/>
                <a:gd name="T35" fmla="*/ 594 h 594"/>
                <a:gd name="T36" fmla="*/ 66 w 395"/>
                <a:gd name="T37" fmla="*/ 594 h 594"/>
                <a:gd name="T38" fmla="*/ 44 w 395"/>
                <a:gd name="T39" fmla="*/ 590 h 594"/>
                <a:gd name="T40" fmla="*/ 26 w 395"/>
                <a:gd name="T41" fmla="*/ 581 h 594"/>
                <a:gd name="T42" fmla="*/ 12 w 395"/>
                <a:gd name="T43" fmla="*/ 568 h 594"/>
                <a:gd name="T44" fmla="*/ 3 w 395"/>
                <a:gd name="T45" fmla="*/ 549 h 594"/>
                <a:gd name="T46" fmla="*/ 0 w 395"/>
                <a:gd name="T47" fmla="*/ 528 h 594"/>
                <a:gd name="T48" fmla="*/ 0 w 395"/>
                <a:gd name="T49" fmla="*/ 66 h 594"/>
                <a:gd name="T50" fmla="*/ 3 w 395"/>
                <a:gd name="T51" fmla="*/ 45 h 594"/>
                <a:gd name="T52" fmla="*/ 12 w 395"/>
                <a:gd name="T53" fmla="*/ 26 h 594"/>
                <a:gd name="T54" fmla="*/ 26 w 395"/>
                <a:gd name="T55" fmla="*/ 13 h 594"/>
                <a:gd name="T56" fmla="*/ 44 w 395"/>
                <a:gd name="T57" fmla="*/ 3 h 594"/>
                <a:gd name="T58" fmla="*/ 66 w 395"/>
                <a:gd name="T59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5" h="594">
                  <a:moveTo>
                    <a:pt x="132" y="132"/>
                  </a:moveTo>
                  <a:lnTo>
                    <a:pt x="132" y="462"/>
                  </a:lnTo>
                  <a:lnTo>
                    <a:pt x="263" y="462"/>
                  </a:lnTo>
                  <a:lnTo>
                    <a:pt x="263" y="132"/>
                  </a:lnTo>
                  <a:lnTo>
                    <a:pt x="132" y="132"/>
                  </a:lnTo>
                  <a:close/>
                  <a:moveTo>
                    <a:pt x="66" y="0"/>
                  </a:moveTo>
                  <a:lnTo>
                    <a:pt x="329" y="0"/>
                  </a:lnTo>
                  <a:lnTo>
                    <a:pt x="351" y="3"/>
                  </a:lnTo>
                  <a:lnTo>
                    <a:pt x="369" y="13"/>
                  </a:lnTo>
                  <a:lnTo>
                    <a:pt x="383" y="26"/>
                  </a:lnTo>
                  <a:lnTo>
                    <a:pt x="392" y="45"/>
                  </a:lnTo>
                  <a:lnTo>
                    <a:pt x="395" y="66"/>
                  </a:lnTo>
                  <a:lnTo>
                    <a:pt x="395" y="528"/>
                  </a:lnTo>
                  <a:lnTo>
                    <a:pt x="392" y="549"/>
                  </a:lnTo>
                  <a:lnTo>
                    <a:pt x="383" y="568"/>
                  </a:lnTo>
                  <a:lnTo>
                    <a:pt x="369" y="581"/>
                  </a:lnTo>
                  <a:lnTo>
                    <a:pt x="351" y="590"/>
                  </a:lnTo>
                  <a:lnTo>
                    <a:pt x="329" y="594"/>
                  </a:lnTo>
                  <a:lnTo>
                    <a:pt x="66" y="594"/>
                  </a:lnTo>
                  <a:lnTo>
                    <a:pt x="44" y="590"/>
                  </a:lnTo>
                  <a:lnTo>
                    <a:pt x="26" y="581"/>
                  </a:lnTo>
                  <a:lnTo>
                    <a:pt x="12" y="568"/>
                  </a:lnTo>
                  <a:lnTo>
                    <a:pt x="3" y="549"/>
                  </a:lnTo>
                  <a:lnTo>
                    <a:pt x="0" y="528"/>
                  </a:lnTo>
                  <a:lnTo>
                    <a:pt x="0" y="66"/>
                  </a:lnTo>
                  <a:lnTo>
                    <a:pt x="3" y="45"/>
                  </a:lnTo>
                  <a:lnTo>
                    <a:pt x="12" y="26"/>
                  </a:lnTo>
                  <a:lnTo>
                    <a:pt x="26" y="13"/>
                  </a:lnTo>
                  <a:lnTo>
                    <a:pt x="44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474663" y="2571750"/>
              <a:ext cx="419100" cy="523875"/>
            </a:xfrm>
            <a:custGeom>
              <a:avLst/>
              <a:gdLst>
                <a:gd name="T0" fmla="*/ 132 w 529"/>
                <a:gd name="T1" fmla="*/ 132 h 660"/>
                <a:gd name="T2" fmla="*/ 132 w 529"/>
                <a:gd name="T3" fmla="*/ 528 h 660"/>
                <a:gd name="T4" fmla="*/ 396 w 529"/>
                <a:gd name="T5" fmla="*/ 528 h 660"/>
                <a:gd name="T6" fmla="*/ 396 w 529"/>
                <a:gd name="T7" fmla="*/ 132 h 660"/>
                <a:gd name="T8" fmla="*/ 132 w 529"/>
                <a:gd name="T9" fmla="*/ 132 h 660"/>
                <a:gd name="T10" fmla="*/ 66 w 529"/>
                <a:gd name="T11" fmla="*/ 0 h 660"/>
                <a:gd name="T12" fmla="*/ 463 w 529"/>
                <a:gd name="T13" fmla="*/ 0 h 660"/>
                <a:gd name="T14" fmla="*/ 483 w 529"/>
                <a:gd name="T15" fmla="*/ 3 h 660"/>
                <a:gd name="T16" fmla="*/ 501 w 529"/>
                <a:gd name="T17" fmla="*/ 13 h 660"/>
                <a:gd name="T18" fmla="*/ 515 w 529"/>
                <a:gd name="T19" fmla="*/ 27 h 660"/>
                <a:gd name="T20" fmla="*/ 525 w 529"/>
                <a:gd name="T21" fmla="*/ 45 h 660"/>
                <a:gd name="T22" fmla="*/ 529 w 529"/>
                <a:gd name="T23" fmla="*/ 66 h 660"/>
                <a:gd name="T24" fmla="*/ 529 w 529"/>
                <a:gd name="T25" fmla="*/ 594 h 660"/>
                <a:gd name="T26" fmla="*/ 525 w 529"/>
                <a:gd name="T27" fmla="*/ 615 h 660"/>
                <a:gd name="T28" fmla="*/ 515 w 529"/>
                <a:gd name="T29" fmla="*/ 634 h 660"/>
                <a:gd name="T30" fmla="*/ 501 w 529"/>
                <a:gd name="T31" fmla="*/ 647 h 660"/>
                <a:gd name="T32" fmla="*/ 483 w 529"/>
                <a:gd name="T33" fmla="*/ 656 h 660"/>
                <a:gd name="T34" fmla="*/ 463 w 529"/>
                <a:gd name="T35" fmla="*/ 660 h 660"/>
                <a:gd name="T36" fmla="*/ 66 w 529"/>
                <a:gd name="T37" fmla="*/ 660 h 660"/>
                <a:gd name="T38" fmla="*/ 45 w 529"/>
                <a:gd name="T39" fmla="*/ 656 h 660"/>
                <a:gd name="T40" fmla="*/ 27 w 529"/>
                <a:gd name="T41" fmla="*/ 647 h 660"/>
                <a:gd name="T42" fmla="*/ 13 w 529"/>
                <a:gd name="T43" fmla="*/ 634 h 660"/>
                <a:gd name="T44" fmla="*/ 3 w 529"/>
                <a:gd name="T45" fmla="*/ 615 h 660"/>
                <a:gd name="T46" fmla="*/ 0 w 529"/>
                <a:gd name="T47" fmla="*/ 594 h 660"/>
                <a:gd name="T48" fmla="*/ 0 w 529"/>
                <a:gd name="T49" fmla="*/ 66 h 660"/>
                <a:gd name="T50" fmla="*/ 3 w 529"/>
                <a:gd name="T51" fmla="*/ 45 h 660"/>
                <a:gd name="T52" fmla="*/ 13 w 529"/>
                <a:gd name="T53" fmla="*/ 27 h 660"/>
                <a:gd name="T54" fmla="*/ 27 w 529"/>
                <a:gd name="T55" fmla="*/ 13 h 660"/>
                <a:gd name="T56" fmla="*/ 45 w 529"/>
                <a:gd name="T57" fmla="*/ 3 h 660"/>
                <a:gd name="T58" fmla="*/ 66 w 529"/>
                <a:gd name="T59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9" h="660">
                  <a:moveTo>
                    <a:pt x="132" y="132"/>
                  </a:moveTo>
                  <a:lnTo>
                    <a:pt x="132" y="528"/>
                  </a:lnTo>
                  <a:lnTo>
                    <a:pt x="396" y="528"/>
                  </a:lnTo>
                  <a:lnTo>
                    <a:pt x="396" y="132"/>
                  </a:lnTo>
                  <a:lnTo>
                    <a:pt x="132" y="132"/>
                  </a:lnTo>
                  <a:close/>
                  <a:moveTo>
                    <a:pt x="66" y="0"/>
                  </a:moveTo>
                  <a:lnTo>
                    <a:pt x="463" y="0"/>
                  </a:lnTo>
                  <a:lnTo>
                    <a:pt x="483" y="3"/>
                  </a:lnTo>
                  <a:lnTo>
                    <a:pt x="501" y="13"/>
                  </a:lnTo>
                  <a:lnTo>
                    <a:pt x="515" y="27"/>
                  </a:lnTo>
                  <a:lnTo>
                    <a:pt x="525" y="45"/>
                  </a:lnTo>
                  <a:lnTo>
                    <a:pt x="529" y="66"/>
                  </a:lnTo>
                  <a:lnTo>
                    <a:pt x="529" y="594"/>
                  </a:lnTo>
                  <a:lnTo>
                    <a:pt x="525" y="615"/>
                  </a:lnTo>
                  <a:lnTo>
                    <a:pt x="515" y="634"/>
                  </a:lnTo>
                  <a:lnTo>
                    <a:pt x="501" y="647"/>
                  </a:lnTo>
                  <a:lnTo>
                    <a:pt x="483" y="656"/>
                  </a:lnTo>
                  <a:lnTo>
                    <a:pt x="463" y="660"/>
                  </a:lnTo>
                  <a:lnTo>
                    <a:pt x="66" y="660"/>
                  </a:lnTo>
                  <a:lnTo>
                    <a:pt x="45" y="656"/>
                  </a:lnTo>
                  <a:lnTo>
                    <a:pt x="27" y="647"/>
                  </a:lnTo>
                  <a:lnTo>
                    <a:pt x="13" y="634"/>
                  </a:lnTo>
                  <a:lnTo>
                    <a:pt x="3" y="615"/>
                  </a:lnTo>
                  <a:lnTo>
                    <a:pt x="0" y="594"/>
                  </a:lnTo>
                  <a:lnTo>
                    <a:pt x="0" y="66"/>
                  </a:lnTo>
                  <a:lnTo>
                    <a:pt x="3" y="45"/>
                  </a:lnTo>
                  <a:lnTo>
                    <a:pt x="13" y="27"/>
                  </a:lnTo>
                  <a:lnTo>
                    <a:pt x="27" y="13"/>
                  </a:lnTo>
                  <a:lnTo>
                    <a:pt x="45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684213" y="3175"/>
              <a:ext cx="2584450" cy="1049338"/>
            </a:xfrm>
            <a:custGeom>
              <a:avLst/>
              <a:gdLst>
                <a:gd name="T0" fmla="*/ 1742 w 3255"/>
                <a:gd name="T1" fmla="*/ 193 h 1322"/>
                <a:gd name="T2" fmla="*/ 1581 w 3255"/>
                <a:gd name="T3" fmla="*/ 352 h 1322"/>
                <a:gd name="T4" fmla="*/ 1488 w 3255"/>
                <a:gd name="T5" fmla="*/ 389 h 1322"/>
                <a:gd name="T6" fmla="*/ 1430 w 3255"/>
                <a:gd name="T7" fmla="*/ 259 h 1322"/>
                <a:gd name="T8" fmla="*/ 1254 w 3255"/>
                <a:gd name="T9" fmla="*/ 198 h 1322"/>
                <a:gd name="T10" fmla="*/ 901 w 3255"/>
                <a:gd name="T11" fmla="*/ 271 h 1322"/>
                <a:gd name="T12" fmla="*/ 793 w 3255"/>
                <a:gd name="T13" fmla="*/ 330 h 1322"/>
                <a:gd name="T14" fmla="*/ 338 w 3255"/>
                <a:gd name="T15" fmla="*/ 399 h 1322"/>
                <a:gd name="T16" fmla="*/ 410 w 3255"/>
                <a:gd name="T17" fmla="*/ 463 h 1322"/>
                <a:gd name="T18" fmla="*/ 621 w 3255"/>
                <a:gd name="T19" fmla="*/ 557 h 1322"/>
                <a:gd name="T20" fmla="*/ 686 w 3255"/>
                <a:gd name="T21" fmla="*/ 767 h 1322"/>
                <a:gd name="T22" fmla="*/ 849 w 3255"/>
                <a:gd name="T23" fmla="*/ 1016 h 1322"/>
                <a:gd name="T24" fmla="*/ 1003 w 3255"/>
                <a:gd name="T25" fmla="*/ 1057 h 1322"/>
                <a:gd name="T26" fmla="*/ 1305 w 3255"/>
                <a:gd name="T27" fmla="*/ 1010 h 1322"/>
                <a:gd name="T28" fmla="*/ 1379 w 3255"/>
                <a:gd name="T29" fmla="*/ 925 h 1322"/>
                <a:gd name="T30" fmla="*/ 1645 w 3255"/>
                <a:gd name="T31" fmla="*/ 1127 h 1322"/>
                <a:gd name="T32" fmla="*/ 1848 w 3255"/>
                <a:gd name="T33" fmla="*/ 1188 h 1322"/>
                <a:gd name="T34" fmla="*/ 2184 w 3255"/>
                <a:gd name="T35" fmla="*/ 1029 h 1322"/>
                <a:gd name="T36" fmla="*/ 2306 w 3255"/>
                <a:gd name="T37" fmla="*/ 925 h 1322"/>
                <a:gd name="T38" fmla="*/ 2502 w 3255"/>
                <a:gd name="T39" fmla="*/ 1038 h 1322"/>
                <a:gd name="T40" fmla="*/ 2744 w 3255"/>
                <a:gd name="T41" fmla="*/ 1052 h 1322"/>
                <a:gd name="T42" fmla="*/ 3030 w 3255"/>
                <a:gd name="T43" fmla="*/ 885 h 1322"/>
                <a:gd name="T44" fmla="*/ 3122 w 3255"/>
                <a:gd name="T45" fmla="*/ 581 h 1322"/>
                <a:gd name="T46" fmla="*/ 3019 w 3255"/>
                <a:gd name="T47" fmla="*/ 605 h 1322"/>
                <a:gd name="T48" fmla="*/ 2802 w 3255"/>
                <a:gd name="T49" fmla="*/ 727 h 1322"/>
                <a:gd name="T50" fmla="*/ 2495 w 3255"/>
                <a:gd name="T51" fmla="*/ 613 h 1322"/>
                <a:gd name="T52" fmla="*/ 2235 w 3255"/>
                <a:gd name="T53" fmla="*/ 293 h 1322"/>
                <a:gd name="T54" fmla="*/ 2015 w 3255"/>
                <a:gd name="T55" fmla="*/ 137 h 1322"/>
                <a:gd name="T56" fmla="*/ 2084 w 3255"/>
                <a:gd name="T57" fmla="*/ 20 h 1322"/>
                <a:gd name="T58" fmla="*/ 2376 w 3255"/>
                <a:gd name="T59" fmla="*/ 257 h 1322"/>
                <a:gd name="T60" fmla="*/ 2648 w 3255"/>
                <a:gd name="T61" fmla="*/ 559 h 1322"/>
                <a:gd name="T62" fmla="*/ 2780 w 3255"/>
                <a:gd name="T63" fmla="*/ 595 h 1322"/>
                <a:gd name="T64" fmla="*/ 2887 w 3255"/>
                <a:gd name="T65" fmla="*/ 557 h 1322"/>
                <a:gd name="T66" fmla="*/ 2969 w 3255"/>
                <a:gd name="T67" fmla="*/ 318 h 1322"/>
                <a:gd name="T68" fmla="*/ 3046 w 3255"/>
                <a:gd name="T69" fmla="*/ 198 h 1322"/>
                <a:gd name="T70" fmla="*/ 3140 w 3255"/>
                <a:gd name="T71" fmla="*/ 280 h 1322"/>
                <a:gd name="T72" fmla="*/ 3254 w 3255"/>
                <a:gd name="T73" fmla="*/ 654 h 1322"/>
                <a:gd name="T74" fmla="*/ 3106 w 3255"/>
                <a:gd name="T75" fmla="*/ 1000 h 1322"/>
                <a:gd name="T76" fmla="*/ 2756 w 3255"/>
                <a:gd name="T77" fmla="*/ 1183 h 1322"/>
                <a:gd name="T78" fmla="*/ 2506 w 3255"/>
                <a:gd name="T79" fmla="*/ 1179 h 1322"/>
                <a:gd name="T80" fmla="*/ 2168 w 3255"/>
                <a:gd name="T81" fmla="*/ 1211 h 1322"/>
                <a:gd name="T82" fmla="*/ 1823 w 3255"/>
                <a:gd name="T83" fmla="*/ 1322 h 1322"/>
                <a:gd name="T84" fmla="*/ 1521 w 3255"/>
                <a:gd name="T85" fmla="*/ 1204 h 1322"/>
                <a:gd name="T86" fmla="*/ 1241 w 3255"/>
                <a:gd name="T87" fmla="*/ 1171 h 1322"/>
                <a:gd name="T88" fmla="*/ 843 w 3255"/>
                <a:gd name="T89" fmla="*/ 1162 h 1322"/>
                <a:gd name="T90" fmla="*/ 604 w 3255"/>
                <a:gd name="T91" fmla="*/ 920 h 1322"/>
                <a:gd name="T92" fmla="*/ 529 w 3255"/>
                <a:gd name="T93" fmla="*/ 673 h 1322"/>
                <a:gd name="T94" fmla="*/ 379 w 3255"/>
                <a:gd name="T95" fmla="*/ 594 h 1322"/>
                <a:gd name="T96" fmla="*/ 100 w 3255"/>
                <a:gd name="T97" fmla="*/ 652 h 1322"/>
                <a:gd name="T98" fmla="*/ 0 w 3255"/>
                <a:gd name="T99" fmla="*/ 596 h 1322"/>
                <a:gd name="T100" fmla="*/ 136 w 3255"/>
                <a:gd name="T101" fmla="*/ 381 h 1322"/>
                <a:gd name="T102" fmla="*/ 516 w 3255"/>
                <a:gd name="T103" fmla="*/ 208 h 1322"/>
                <a:gd name="T104" fmla="*/ 926 w 3255"/>
                <a:gd name="T105" fmla="*/ 116 h 1322"/>
                <a:gd name="T106" fmla="*/ 1326 w 3255"/>
                <a:gd name="T107" fmla="*/ 72 h 1322"/>
                <a:gd name="T108" fmla="*/ 1540 w 3255"/>
                <a:gd name="T109" fmla="*/ 187 h 1322"/>
                <a:gd name="T110" fmla="*/ 1860 w 3255"/>
                <a:gd name="T111" fmla="*/ 10 h 1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55" h="1322">
                  <a:moveTo>
                    <a:pt x="1993" y="131"/>
                  </a:moveTo>
                  <a:lnTo>
                    <a:pt x="1981" y="132"/>
                  </a:lnTo>
                  <a:lnTo>
                    <a:pt x="1926" y="134"/>
                  </a:lnTo>
                  <a:lnTo>
                    <a:pt x="1876" y="143"/>
                  </a:lnTo>
                  <a:lnTo>
                    <a:pt x="1829" y="155"/>
                  </a:lnTo>
                  <a:lnTo>
                    <a:pt x="1785" y="172"/>
                  </a:lnTo>
                  <a:lnTo>
                    <a:pt x="1742" y="193"/>
                  </a:lnTo>
                  <a:lnTo>
                    <a:pt x="1704" y="219"/>
                  </a:lnTo>
                  <a:lnTo>
                    <a:pt x="1668" y="247"/>
                  </a:lnTo>
                  <a:lnTo>
                    <a:pt x="1641" y="273"/>
                  </a:lnTo>
                  <a:lnTo>
                    <a:pt x="1617" y="300"/>
                  </a:lnTo>
                  <a:lnTo>
                    <a:pt x="1598" y="327"/>
                  </a:lnTo>
                  <a:lnTo>
                    <a:pt x="1589" y="341"/>
                  </a:lnTo>
                  <a:lnTo>
                    <a:pt x="1581" y="352"/>
                  </a:lnTo>
                  <a:lnTo>
                    <a:pt x="1578" y="359"/>
                  </a:lnTo>
                  <a:lnTo>
                    <a:pt x="1567" y="375"/>
                  </a:lnTo>
                  <a:lnTo>
                    <a:pt x="1552" y="387"/>
                  </a:lnTo>
                  <a:lnTo>
                    <a:pt x="1537" y="394"/>
                  </a:lnTo>
                  <a:lnTo>
                    <a:pt x="1520" y="397"/>
                  </a:lnTo>
                  <a:lnTo>
                    <a:pt x="1503" y="394"/>
                  </a:lnTo>
                  <a:lnTo>
                    <a:pt x="1488" y="389"/>
                  </a:lnTo>
                  <a:lnTo>
                    <a:pt x="1473" y="380"/>
                  </a:lnTo>
                  <a:lnTo>
                    <a:pt x="1462" y="367"/>
                  </a:lnTo>
                  <a:lnTo>
                    <a:pt x="1455" y="350"/>
                  </a:lnTo>
                  <a:lnTo>
                    <a:pt x="1453" y="330"/>
                  </a:lnTo>
                  <a:lnTo>
                    <a:pt x="1450" y="303"/>
                  </a:lnTo>
                  <a:lnTo>
                    <a:pt x="1442" y="280"/>
                  </a:lnTo>
                  <a:lnTo>
                    <a:pt x="1430" y="259"/>
                  </a:lnTo>
                  <a:lnTo>
                    <a:pt x="1413" y="243"/>
                  </a:lnTo>
                  <a:lnTo>
                    <a:pt x="1390" y="228"/>
                  </a:lnTo>
                  <a:lnTo>
                    <a:pt x="1364" y="216"/>
                  </a:lnTo>
                  <a:lnTo>
                    <a:pt x="1335" y="208"/>
                  </a:lnTo>
                  <a:lnTo>
                    <a:pt x="1306" y="202"/>
                  </a:lnTo>
                  <a:lnTo>
                    <a:pt x="1278" y="199"/>
                  </a:lnTo>
                  <a:lnTo>
                    <a:pt x="1254" y="198"/>
                  </a:lnTo>
                  <a:lnTo>
                    <a:pt x="1189" y="201"/>
                  </a:lnTo>
                  <a:lnTo>
                    <a:pt x="1128" y="205"/>
                  </a:lnTo>
                  <a:lnTo>
                    <a:pt x="1071" y="214"/>
                  </a:lnTo>
                  <a:lnTo>
                    <a:pt x="1020" y="226"/>
                  </a:lnTo>
                  <a:lnTo>
                    <a:pt x="972" y="241"/>
                  </a:lnTo>
                  <a:lnTo>
                    <a:pt x="927" y="258"/>
                  </a:lnTo>
                  <a:lnTo>
                    <a:pt x="901" y="271"/>
                  </a:lnTo>
                  <a:lnTo>
                    <a:pt x="878" y="284"/>
                  </a:lnTo>
                  <a:lnTo>
                    <a:pt x="861" y="294"/>
                  </a:lnTo>
                  <a:lnTo>
                    <a:pt x="848" y="304"/>
                  </a:lnTo>
                  <a:lnTo>
                    <a:pt x="838" y="311"/>
                  </a:lnTo>
                  <a:lnTo>
                    <a:pt x="825" y="322"/>
                  </a:lnTo>
                  <a:lnTo>
                    <a:pt x="809" y="328"/>
                  </a:lnTo>
                  <a:lnTo>
                    <a:pt x="793" y="330"/>
                  </a:lnTo>
                  <a:lnTo>
                    <a:pt x="660" y="330"/>
                  </a:lnTo>
                  <a:lnTo>
                    <a:pt x="597" y="333"/>
                  </a:lnTo>
                  <a:lnTo>
                    <a:pt x="538" y="339"/>
                  </a:lnTo>
                  <a:lnTo>
                    <a:pt x="482" y="348"/>
                  </a:lnTo>
                  <a:lnTo>
                    <a:pt x="431" y="362"/>
                  </a:lnTo>
                  <a:lnTo>
                    <a:pt x="383" y="379"/>
                  </a:lnTo>
                  <a:lnTo>
                    <a:pt x="338" y="399"/>
                  </a:lnTo>
                  <a:lnTo>
                    <a:pt x="297" y="423"/>
                  </a:lnTo>
                  <a:lnTo>
                    <a:pt x="259" y="451"/>
                  </a:lnTo>
                  <a:lnTo>
                    <a:pt x="224" y="481"/>
                  </a:lnTo>
                  <a:lnTo>
                    <a:pt x="275" y="471"/>
                  </a:lnTo>
                  <a:lnTo>
                    <a:pt x="326" y="465"/>
                  </a:lnTo>
                  <a:lnTo>
                    <a:pt x="369" y="462"/>
                  </a:lnTo>
                  <a:lnTo>
                    <a:pt x="410" y="463"/>
                  </a:lnTo>
                  <a:lnTo>
                    <a:pt x="449" y="465"/>
                  </a:lnTo>
                  <a:lnTo>
                    <a:pt x="485" y="472"/>
                  </a:lnTo>
                  <a:lnTo>
                    <a:pt x="517" y="482"/>
                  </a:lnTo>
                  <a:lnTo>
                    <a:pt x="548" y="495"/>
                  </a:lnTo>
                  <a:lnTo>
                    <a:pt x="575" y="512"/>
                  </a:lnTo>
                  <a:lnTo>
                    <a:pt x="599" y="533"/>
                  </a:lnTo>
                  <a:lnTo>
                    <a:pt x="621" y="557"/>
                  </a:lnTo>
                  <a:lnTo>
                    <a:pt x="637" y="584"/>
                  </a:lnTo>
                  <a:lnTo>
                    <a:pt x="651" y="617"/>
                  </a:lnTo>
                  <a:lnTo>
                    <a:pt x="660" y="653"/>
                  </a:lnTo>
                  <a:lnTo>
                    <a:pt x="661" y="668"/>
                  </a:lnTo>
                  <a:lnTo>
                    <a:pt x="666" y="690"/>
                  </a:lnTo>
                  <a:lnTo>
                    <a:pt x="672" y="718"/>
                  </a:lnTo>
                  <a:lnTo>
                    <a:pt x="686" y="767"/>
                  </a:lnTo>
                  <a:lnTo>
                    <a:pt x="702" y="815"/>
                  </a:lnTo>
                  <a:lnTo>
                    <a:pt x="723" y="862"/>
                  </a:lnTo>
                  <a:lnTo>
                    <a:pt x="743" y="902"/>
                  </a:lnTo>
                  <a:lnTo>
                    <a:pt x="766" y="937"/>
                  </a:lnTo>
                  <a:lnTo>
                    <a:pt x="791" y="968"/>
                  </a:lnTo>
                  <a:lnTo>
                    <a:pt x="819" y="994"/>
                  </a:lnTo>
                  <a:lnTo>
                    <a:pt x="849" y="1016"/>
                  </a:lnTo>
                  <a:lnTo>
                    <a:pt x="880" y="1034"/>
                  </a:lnTo>
                  <a:lnTo>
                    <a:pt x="915" y="1046"/>
                  </a:lnTo>
                  <a:lnTo>
                    <a:pt x="952" y="1055"/>
                  </a:lnTo>
                  <a:lnTo>
                    <a:pt x="993" y="1057"/>
                  </a:lnTo>
                  <a:lnTo>
                    <a:pt x="996" y="1057"/>
                  </a:lnTo>
                  <a:lnTo>
                    <a:pt x="998" y="1057"/>
                  </a:lnTo>
                  <a:lnTo>
                    <a:pt x="1003" y="1057"/>
                  </a:lnTo>
                  <a:lnTo>
                    <a:pt x="1059" y="1057"/>
                  </a:lnTo>
                  <a:lnTo>
                    <a:pt x="1118" y="1055"/>
                  </a:lnTo>
                  <a:lnTo>
                    <a:pt x="1179" y="1047"/>
                  </a:lnTo>
                  <a:lnTo>
                    <a:pt x="1222" y="1040"/>
                  </a:lnTo>
                  <a:lnTo>
                    <a:pt x="1257" y="1031"/>
                  </a:lnTo>
                  <a:lnTo>
                    <a:pt x="1284" y="1021"/>
                  </a:lnTo>
                  <a:lnTo>
                    <a:pt x="1305" y="1010"/>
                  </a:lnTo>
                  <a:lnTo>
                    <a:pt x="1316" y="1000"/>
                  </a:lnTo>
                  <a:lnTo>
                    <a:pt x="1320" y="991"/>
                  </a:lnTo>
                  <a:lnTo>
                    <a:pt x="1323" y="970"/>
                  </a:lnTo>
                  <a:lnTo>
                    <a:pt x="1332" y="952"/>
                  </a:lnTo>
                  <a:lnTo>
                    <a:pt x="1344" y="939"/>
                  </a:lnTo>
                  <a:lnTo>
                    <a:pt x="1361" y="929"/>
                  </a:lnTo>
                  <a:lnTo>
                    <a:pt x="1379" y="925"/>
                  </a:lnTo>
                  <a:lnTo>
                    <a:pt x="1397" y="926"/>
                  </a:lnTo>
                  <a:lnTo>
                    <a:pt x="1417" y="932"/>
                  </a:lnTo>
                  <a:lnTo>
                    <a:pt x="1432" y="944"/>
                  </a:lnTo>
                  <a:lnTo>
                    <a:pt x="1498" y="1010"/>
                  </a:lnTo>
                  <a:lnTo>
                    <a:pt x="1549" y="1056"/>
                  </a:lnTo>
                  <a:lnTo>
                    <a:pt x="1597" y="1096"/>
                  </a:lnTo>
                  <a:lnTo>
                    <a:pt x="1645" y="1127"/>
                  </a:lnTo>
                  <a:lnTo>
                    <a:pt x="1691" y="1152"/>
                  </a:lnTo>
                  <a:lnTo>
                    <a:pt x="1735" y="1171"/>
                  </a:lnTo>
                  <a:lnTo>
                    <a:pt x="1766" y="1181"/>
                  </a:lnTo>
                  <a:lnTo>
                    <a:pt x="1795" y="1187"/>
                  </a:lnTo>
                  <a:lnTo>
                    <a:pt x="1818" y="1189"/>
                  </a:lnTo>
                  <a:lnTo>
                    <a:pt x="1837" y="1189"/>
                  </a:lnTo>
                  <a:lnTo>
                    <a:pt x="1848" y="1188"/>
                  </a:lnTo>
                  <a:lnTo>
                    <a:pt x="1896" y="1185"/>
                  </a:lnTo>
                  <a:lnTo>
                    <a:pt x="1944" y="1175"/>
                  </a:lnTo>
                  <a:lnTo>
                    <a:pt x="1993" y="1158"/>
                  </a:lnTo>
                  <a:lnTo>
                    <a:pt x="2041" y="1134"/>
                  </a:lnTo>
                  <a:lnTo>
                    <a:pt x="2089" y="1105"/>
                  </a:lnTo>
                  <a:lnTo>
                    <a:pt x="2136" y="1071"/>
                  </a:lnTo>
                  <a:lnTo>
                    <a:pt x="2184" y="1029"/>
                  </a:lnTo>
                  <a:lnTo>
                    <a:pt x="2226" y="987"/>
                  </a:lnTo>
                  <a:lnTo>
                    <a:pt x="2240" y="972"/>
                  </a:lnTo>
                  <a:lnTo>
                    <a:pt x="2251" y="960"/>
                  </a:lnTo>
                  <a:lnTo>
                    <a:pt x="2258" y="950"/>
                  </a:lnTo>
                  <a:lnTo>
                    <a:pt x="2272" y="937"/>
                  </a:lnTo>
                  <a:lnTo>
                    <a:pt x="2288" y="928"/>
                  </a:lnTo>
                  <a:lnTo>
                    <a:pt x="2306" y="925"/>
                  </a:lnTo>
                  <a:lnTo>
                    <a:pt x="2324" y="926"/>
                  </a:lnTo>
                  <a:lnTo>
                    <a:pt x="2341" y="932"/>
                  </a:lnTo>
                  <a:lnTo>
                    <a:pt x="2357" y="944"/>
                  </a:lnTo>
                  <a:lnTo>
                    <a:pt x="2389" y="973"/>
                  </a:lnTo>
                  <a:lnTo>
                    <a:pt x="2425" y="1000"/>
                  </a:lnTo>
                  <a:lnTo>
                    <a:pt x="2464" y="1022"/>
                  </a:lnTo>
                  <a:lnTo>
                    <a:pt x="2502" y="1038"/>
                  </a:lnTo>
                  <a:lnTo>
                    <a:pt x="2541" y="1050"/>
                  </a:lnTo>
                  <a:lnTo>
                    <a:pt x="2573" y="1056"/>
                  </a:lnTo>
                  <a:lnTo>
                    <a:pt x="2603" y="1058"/>
                  </a:lnTo>
                  <a:lnTo>
                    <a:pt x="2631" y="1057"/>
                  </a:lnTo>
                  <a:lnTo>
                    <a:pt x="2641" y="1057"/>
                  </a:lnTo>
                  <a:lnTo>
                    <a:pt x="2690" y="1056"/>
                  </a:lnTo>
                  <a:lnTo>
                    <a:pt x="2744" y="1052"/>
                  </a:lnTo>
                  <a:lnTo>
                    <a:pt x="2795" y="1041"/>
                  </a:lnTo>
                  <a:lnTo>
                    <a:pt x="2841" y="1027"/>
                  </a:lnTo>
                  <a:lnTo>
                    <a:pt x="2887" y="1006"/>
                  </a:lnTo>
                  <a:lnTo>
                    <a:pt x="2928" y="981"/>
                  </a:lnTo>
                  <a:lnTo>
                    <a:pt x="2965" y="954"/>
                  </a:lnTo>
                  <a:lnTo>
                    <a:pt x="3000" y="921"/>
                  </a:lnTo>
                  <a:lnTo>
                    <a:pt x="3030" y="885"/>
                  </a:lnTo>
                  <a:lnTo>
                    <a:pt x="3057" y="846"/>
                  </a:lnTo>
                  <a:lnTo>
                    <a:pt x="3080" y="806"/>
                  </a:lnTo>
                  <a:lnTo>
                    <a:pt x="3096" y="763"/>
                  </a:lnTo>
                  <a:lnTo>
                    <a:pt x="3111" y="719"/>
                  </a:lnTo>
                  <a:lnTo>
                    <a:pt x="3119" y="673"/>
                  </a:lnTo>
                  <a:lnTo>
                    <a:pt x="3123" y="628"/>
                  </a:lnTo>
                  <a:lnTo>
                    <a:pt x="3122" y="581"/>
                  </a:lnTo>
                  <a:lnTo>
                    <a:pt x="3114" y="535"/>
                  </a:lnTo>
                  <a:lnTo>
                    <a:pt x="3102" y="488"/>
                  </a:lnTo>
                  <a:lnTo>
                    <a:pt x="3086" y="444"/>
                  </a:lnTo>
                  <a:lnTo>
                    <a:pt x="3074" y="490"/>
                  </a:lnTo>
                  <a:lnTo>
                    <a:pt x="3058" y="533"/>
                  </a:lnTo>
                  <a:lnTo>
                    <a:pt x="3040" y="571"/>
                  </a:lnTo>
                  <a:lnTo>
                    <a:pt x="3019" y="605"/>
                  </a:lnTo>
                  <a:lnTo>
                    <a:pt x="2997" y="635"/>
                  </a:lnTo>
                  <a:lnTo>
                    <a:pt x="2970" y="661"/>
                  </a:lnTo>
                  <a:lnTo>
                    <a:pt x="2941" y="683"/>
                  </a:lnTo>
                  <a:lnTo>
                    <a:pt x="2906" y="702"/>
                  </a:lnTo>
                  <a:lnTo>
                    <a:pt x="2870" y="717"/>
                  </a:lnTo>
                  <a:lnTo>
                    <a:pt x="2835" y="725"/>
                  </a:lnTo>
                  <a:lnTo>
                    <a:pt x="2802" y="727"/>
                  </a:lnTo>
                  <a:lnTo>
                    <a:pt x="2768" y="726"/>
                  </a:lnTo>
                  <a:lnTo>
                    <a:pt x="2719" y="723"/>
                  </a:lnTo>
                  <a:lnTo>
                    <a:pt x="2671" y="712"/>
                  </a:lnTo>
                  <a:lnTo>
                    <a:pt x="2625" y="696"/>
                  </a:lnTo>
                  <a:lnTo>
                    <a:pt x="2581" y="673"/>
                  </a:lnTo>
                  <a:lnTo>
                    <a:pt x="2537" y="646"/>
                  </a:lnTo>
                  <a:lnTo>
                    <a:pt x="2495" y="613"/>
                  </a:lnTo>
                  <a:lnTo>
                    <a:pt x="2454" y="576"/>
                  </a:lnTo>
                  <a:lnTo>
                    <a:pt x="2415" y="534"/>
                  </a:lnTo>
                  <a:lnTo>
                    <a:pt x="2376" y="488"/>
                  </a:lnTo>
                  <a:lnTo>
                    <a:pt x="2340" y="439"/>
                  </a:lnTo>
                  <a:lnTo>
                    <a:pt x="2304" y="386"/>
                  </a:lnTo>
                  <a:lnTo>
                    <a:pt x="2272" y="338"/>
                  </a:lnTo>
                  <a:lnTo>
                    <a:pt x="2235" y="293"/>
                  </a:lnTo>
                  <a:lnTo>
                    <a:pt x="2198" y="253"/>
                  </a:lnTo>
                  <a:lnTo>
                    <a:pt x="2158" y="219"/>
                  </a:lnTo>
                  <a:lnTo>
                    <a:pt x="2118" y="187"/>
                  </a:lnTo>
                  <a:lnTo>
                    <a:pt x="2089" y="169"/>
                  </a:lnTo>
                  <a:lnTo>
                    <a:pt x="2061" y="155"/>
                  </a:lnTo>
                  <a:lnTo>
                    <a:pt x="2037" y="144"/>
                  </a:lnTo>
                  <a:lnTo>
                    <a:pt x="2015" y="137"/>
                  </a:lnTo>
                  <a:lnTo>
                    <a:pt x="2003" y="133"/>
                  </a:lnTo>
                  <a:lnTo>
                    <a:pt x="1995" y="132"/>
                  </a:lnTo>
                  <a:lnTo>
                    <a:pt x="1993" y="131"/>
                  </a:lnTo>
                  <a:close/>
                  <a:moveTo>
                    <a:pt x="2000" y="0"/>
                  </a:moveTo>
                  <a:lnTo>
                    <a:pt x="2025" y="3"/>
                  </a:lnTo>
                  <a:lnTo>
                    <a:pt x="2053" y="9"/>
                  </a:lnTo>
                  <a:lnTo>
                    <a:pt x="2084" y="20"/>
                  </a:lnTo>
                  <a:lnTo>
                    <a:pt x="2116" y="34"/>
                  </a:lnTo>
                  <a:lnTo>
                    <a:pt x="2152" y="54"/>
                  </a:lnTo>
                  <a:lnTo>
                    <a:pt x="2191" y="78"/>
                  </a:lnTo>
                  <a:lnTo>
                    <a:pt x="2241" y="115"/>
                  </a:lnTo>
                  <a:lnTo>
                    <a:pt x="2290" y="158"/>
                  </a:lnTo>
                  <a:lnTo>
                    <a:pt x="2334" y="205"/>
                  </a:lnTo>
                  <a:lnTo>
                    <a:pt x="2376" y="257"/>
                  </a:lnTo>
                  <a:lnTo>
                    <a:pt x="2416" y="315"/>
                  </a:lnTo>
                  <a:lnTo>
                    <a:pt x="2452" y="368"/>
                  </a:lnTo>
                  <a:lnTo>
                    <a:pt x="2489" y="417"/>
                  </a:lnTo>
                  <a:lnTo>
                    <a:pt x="2528" y="462"/>
                  </a:lnTo>
                  <a:lnTo>
                    <a:pt x="2567" y="500"/>
                  </a:lnTo>
                  <a:lnTo>
                    <a:pt x="2607" y="533"/>
                  </a:lnTo>
                  <a:lnTo>
                    <a:pt x="2648" y="559"/>
                  </a:lnTo>
                  <a:lnTo>
                    <a:pt x="2690" y="578"/>
                  </a:lnTo>
                  <a:lnTo>
                    <a:pt x="2731" y="590"/>
                  </a:lnTo>
                  <a:lnTo>
                    <a:pt x="2772" y="594"/>
                  </a:lnTo>
                  <a:lnTo>
                    <a:pt x="2773" y="594"/>
                  </a:lnTo>
                  <a:lnTo>
                    <a:pt x="2775" y="595"/>
                  </a:lnTo>
                  <a:lnTo>
                    <a:pt x="2778" y="595"/>
                  </a:lnTo>
                  <a:lnTo>
                    <a:pt x="2780" y="595"/>
                  </a:lnTo>
                  <a:lnTo>
                    <a:pt x="2783" y="595"/>
                  </a:lnTo>
                  <a:lnTo>
                    <a:pt x="2784" y="595"/>
                  </a:lnTo>
                  <a:lnTo>
                    <a:pt x="2803" y="595"/>
                  </a:lnTo>
                  <a:lnTo>
                    <a:pt x="2823" y="593"/>
                  </a:lnTo>
                  <a:lnTo>
                    <a:pt x="2846" y="585"/>
                  </a:lnTo>
                  <a:lnTo>
                    <a:pt x="2868" y="573"/>
                  </a:lnTo>
                  <a:lnTo>
                    <a:pt x="2887" y="557"/>
                  </a:lnTo>
                  <a:lnTo>
                    <a:pt x="2905" y="537"/>
                  </a:lnTo>
                  <a:lnTo>
                    <a:pt x="2922" y="513"/>
                  </a:lnTo>
                  <a:lnTo>
                    <a:pt x="2936" y="484"/>
                  </a:lnTo>
                  <a:lnTo>
                    <a:pt x="2948" y="451"/>
                  </a:lnTo>
                  <a:lnTo>
                    <a:pt x="2957" y="412"/>
                  </a:lnTo>
                  <a:lnTo>
                    <a:pt x="2964" y="368"/>
                  </a:lnTo>
                  <a:lnTo>
                    <a:pt x="2969" y="318"/>
                  </a:lnTo>
                  <a:lnTo>
                    <a:pt x="2970" y="264"/>
                  </a:lnTo>
                  <a:lnTo>
                    <a:pt x="2974" y="244"/>
                  </a:lnTo>
                  <a:lnTo>
                    <a:pt x="2981" y="227"/>
                  </a:lnTo>
                  <a:lnTo>
                    <a:pt x="2994" y="214"/>
                  </a:lnTo>
                  <a:lnTo>
                    <a:pt x="3010" y="204"/>
                  </a:lnTo>
                  <a:lnTo>
                    <a:pt x="3027" y="199"/>
                  </a:lnTo>
                  <a:lnTo>
                    <a:pt x="3046" y="198"/>
                  </a:lnTo>
                  <a:lnTo>
                    <a:pt x="3064" y="204"/>
                  </a:lnTo>
                  <a:lnTo>
                    <a:pt x="3081" y="215"/>
                  </a:lnTo>
                  <a:lnTo>
                    <a:pt x="3083" y="219"/>
                  </a:lnTo>
                  <a:lnTo>
                    <a:pt x="3088" y="222"/>
                  </a:lnTo>
                  <a:lnTo>
                    <a:pt x="3093" y="227"/>
                  </a:lnTo>
                  <a:lnTo>
                    <a:pt x="3098" y="233"/>
                  </a:lnTo>
                  <a:lnTo>
                    <a:pt x="3140" y="280"/>
                  </a:lnTo>
                  <a:lnTo>
                    <a:pt x="3175" y="329"/>
                  </a:lnTo>
                  <a:lnTo>
                    <a:pt x="3202" y="381"/>
                  </a:lnTo>
                  <a:lnTo>
                    <a:pt x="3224" y="434"/>
                  </a:lnTo>
                  <a:lnTo>
                    <a:pt x="3241" y="489"/>
                  </a:lnTo>
                  <a:lnTo>
                    <a:pt x="3250" y="543"/>
                  </a:lnTo>
                  <a:lnTo>
                    <a:pt x="3255" y="599"/>
                  </a:lnTo>
                  <a:lnTo>
                    <a:pt x="3254" y="654"/>
                  </a:lnTo>
                  <a:lnTo>
                    <a:pt x="3248" y="708"/>
                  </a:lnTo>
                  <a:lnTo>
                    <a:pt x="3236" y="761"/>
                  </a:lnTo>
                  <a:lnTo>
                    <a:pt x="3219" y="814"/>
                  </a:lnTo>
                  <a:lnTo>
                    <a:pt x="3197" y="863"/>
                  </a:lnTo>
                  <a:lnTo>
                    <a:pt x="3172" y="913"/>
                  </a:lnTo>
                  <a:lnTo>
                    <a:pt x="3141" y="958"/>
                  </a:lnTo>
                  <a:lnTo>
                    <a:pt x="3106" y="1000"/>
                  </a:lnTo>
                  <a:lnTo>
                    <a:pt x="3068" y="1040"/>
                  </a:lnTo>
                  <a:lnTo>
                    <a:pt x="3024" y="1075"/>
                  </a:lnTo>
                  <a:lnTo>
                    <a:pt x="2977" y="1108"/>
                  </a:lnTo>
                  <a:lnTo>
                    <a:pt x="2927" y="1134"/>
                  </a:lnTo>
                  <a:lnTo>
                    <a:pt x="2874" y="1156"/>
                  </a:lnTo>
                  <a:lnTo>
                    <a:pt x="2816" y="1172"/>
                  </a:lnTo>
                  <a:lnTo>
                    <a:pt x="2756" y="1183"/>
                  </a:lnTo>
                  <a:lnTo>
                    <a:pt x="2694" y="1188"/>
                  </a:lnTo>
                  <a:lnTo>
                    <a:pt x="2677" y="1188"/>
                  </a:lnTo>
                  <a:lnTo>
                    <a:pt x="2659" y="1189"/>
                  </a:lnTo>
                  <a:lnTo>
                    <a:pt x="2638" y="1189"/>
                  </a:lnTo>
                  <a:lnTo>
                    <a:pt x="2596" y="1191"/>
                  </a:lnTo>
                  <a:lnTo>
                    <a:pt x="2552" y="1187"/>
                  </a:lnTo>
                  <a:lnTo>
                    <a:pt x="2506" y="1179"/>
                  </a:lnTo>
                  <a:lnTo>
                    <a:pt x="2459" y="1164"/>
                  </a:lnTo>
                  <a:lnTo>
                    <a:pt x="2412" y="1144"/>
                  </a:lnTo>
                  <a:lnTo>
                    <a:pt x="2364" y="1117"/>
                  </a:lnTo>
                  <a:lnTo>
                    <a:pt x="2316" y="1083"/>
                  </a:lnTo>
                  <a:lnTo>
                    <a:pt x="2269" y="1130"/>
                  </a:lnTo>
                  <a:lnTo>
                    <a:pt x="2217" y="1175"/>
                  </a:lnTo>
                  <a:lnTo>
                    <a:pt x="2168" y="1211"/>
                  </a:lnTo>
                  <a:lnTo>
                    <a:pt x="2119" y="1242"/>
                  </a:lnTo>
                  <a:lnTo>
                    <a:pt x="2067" y="1270"/>
                  </a:lnTo>
                  <a:lnTo>
                    <a:pt x="2014" y="1290"/>
                  </a:lnTo>
                  <a:lnTo>
                    <a:pt x="1960" y="1307"/>
                  </a:lnTo>
                  <a:lnTo>
                    <a:pt x="1905" y="1317"/>
                  </a:lnTo>
                  <a:lnTo>
                    <a:pt x="1849" y="1322"/>
                  </a:lnTo>
                  <a:lnTo>
                    <a:pt x="1823" y="1322"/>
                  </a:lnTo>
                  <a:lnTo>
                    <a:pt x="1794" y="1320"/>
                  </a:lnTo>
                  <a:lnTo>
                    <a:pt x="1762" y="1316"/>
                  </a:lnTo>
                  <a:lnTo>
                    <a:pt x="1728" y="1307"/>
                  </a:lnTo>
                  <a:lnTo>
                    <a:pt x="1691" y="1295"/>
                  </a:lnTo>
                  <a:lnTo>
                    <a:pt x="1635" y="1272"/>
                  </a:lnTo>
                  <a:lnTo>
                    <a:pt x="1579" y="1241"/>
                  </a:lnTo>
                  <a:lnTo>
                    <a:pt x="1521" y="1204"/>
                  </a:lnTo>
                  <a:lnTo>
                    <a:pt x="1463" y="1157"/>
                  </a:lnTo>
                  <a:lnTo>
                    <a:pt x="1405" y="1102"/>
                  </a:lnTo>
                  <a:lnTo>
                    <a:pt x="1379" y="1121"/>
                  </a:lnTo>
                  <a:lnTo>
                    <a:pt x="1352" y="1136"/>
                  </a:lnTo>
                  <a:lnTo>
                    <a:pt x="1318" y="1151"/>
                  </a:lnTo>
                  <a:lnTo>
                    <a:pt x="1282" y="1162"/>
                  </a:lnTo>
                  <a:lnTo>
                    <a:pt x="1241" y="1171"/>
                  </a:lnTo>
                  <a:lnTo>
                    <a:pt x="1198" y="1179"/>
                  </a:lnTo>
                  <a:lnTo>
                    <a:pt x="1129" y="1186"/>
                  </a:lnTo>
                  <a:lnTo>
                    <a:pt x="1059" y="1189"/>
                  </a:lnTo>
                  <a:lnTo>
                    <a:pt x="990" y="1188"/>
                  </a:lnTo>
                  <a:lnTo>
                    <a:pt x="938" y="1186"/>
                  </a:lnTo>
                  <a:lnTo>
                    <a:pt x="889" y="1176"/>
                  </a:lnTo>
                  <a:lnTo>
                    <a:pt x="843" y="1162"/>
                  </a:lnTo>
                  <a:lnTo>
                    <a:pt x="800" y="1141"/>
                  </a:lnTo>
                  <a:lnTo>
                    <a:pt x="759" y="1116"/>
                  </a:lnTo>
                  <a:lnTo>
                    <a:pt x="723" y="1086"/>
                  </a:lnTo>
                  <a:lnTo>
                    <a:pt x="688" y="1051"/>
                  </a:lnTo>
                  <a:lnTo>
                    <a:pt x="657" y="1011"/>
                  </a:lnTo>
                  <a:lnTo>
                    <a:pt x="629" y="968"/>
                  </a:lnTo>
                  <a:lnTo>
                    <a:pt x="604" y="920"/>
                  </a:lnTo>
                  <a:lnTo>
                    <a:pt x="578" y="865"/>
                  </a:lnTo>
                  <a:lnTo>
                    <a:pt x="559" y="807"/>
                  </a:lnTo>
                  <a:lnTo>
                    <a:pt x="544" y="748"/>
                  </a:lnTo>
                  <a:lnTo>
                    <a:pt x="538" y="723"/>
                  </a:lnTo>
                  <a:lnTo>
                    <a:pt x="534" y="701"/>
                  </a:lnTo>
                  <a:lnTo>
                    <a:pt x="530" y="684"/>
                  </a:lnTo>
                  <a:lnTo>
                    <a:pt x="529" y="673"/>
                  </a:lnTo>
                  <a:lnTo>
                    <a:pt x="522" y="650"/>
                  </a:lnTo>
                  <a:lnTo>
                    <a:pt x="511" y="632"/>
                  </a:lnTo>
                  <a:lnTo>
                    <a:pt x="494" y="618"/>
                  </a:lnTo>
                  <a:lnTo>
                    <a:pt x="473" y="607"/>
                  </a:lnTo>
                  <a:lnTo>
                    <a:pt x="446" y="599"/>
                  </a:lnTo>
                  <a:lnTo>
                    <a:pt x="416" y="595"/>
                  </a:lnTo>
                  <a:lnTo>
                    <a:pt x="379" y="594"/>
                  </a:lnTo>
                  <a:lnTo>
                    <a:pt x="338" y="596"/>
                  </a:lnTo>
                  <a:lnTo>
                    <a:pt x="290" y="602"/>
                  </a:lnTo>
                  <a:lnTo>
                    <a:pt x="239" y="612"/>
                  </a:lnTo>
                  <a:lnTo>
                    <a:pt x="188" y="625"/>
                  </a:lnTo>
                  <a:lnTo>
                    <a:pt x="150" y="636"/>
                  </a:lnTo>
                  <a:lnTo>
                    <a:pt x="117" y="647"/>
                  </a:lnTo>
                  <a:lnTo>
                    <a:pt x="100" y="652"/>
                  </a:lnTo>
                  <a:lnTo>
                    <a:pt x="90" y="656"/>
                  </a:lnTo>
                  <a:lnTo>
                    <a:pt x="67" y="660"/>
                  </a:lnTo>
                  <a:lnTo>
                    <a:pt x="47" y="658"/>
                  </a:lnTo>
                  <a:lnTo>
                    <a:pt x="29" y="649"/>
                  </a:lnTo>
                  <a:lnTo>
                    <a:pt x="13" y="635"/>
                  </a:lnTo>
                  <a:lnTo>
                    <a:pt x="4" y="617"/>
                  </a:lnTo>
                  <a:lnTo>
                    <a:pt x="0" y="596"/>
                  </a:lnTo>
                  <a:lnTo>
                    <a:pt x="4" y="573"/>
                  </a:lnTo>
                  <a:lnTo>
                    <a:pt x="13" y="547"/>
                  </a:lnTo>
                  <a:lnTo>
                    <a:pt x="29" y="517"/>
                  </a:lnTo>
                  <a:lnTo>
                    <a:pt x="48" y="484"/>
                  </a:lnTo>
                  <a:lnTo>
                    <a:pt x="72" y="451"/>
                  </a:lnTo>
                  <a:lnTo>
                    <a:pt x="101" y="416"/>
                  </a:lnTo>
                  <a:lnTo>
                    <a:pt x="136" y="381"/>
                  </a:lnTo>
                  <a:lnTo>
                    <a:pt x="179" y="345"/>
                  </a:lnTo>
                  <a:lnTo>
                    <a:pt x="225" y="312"/>
                  </a:lnTo>
                  <a:lnTo>
                    <a:pt x="275" y="282"/>
                  </a:lnTo>
                  <a:lnTo>
                    <a:pt x="330" y="257"/>
                  </a:lnTo>
                  <a:lnTo>
                    <a:pt x="387" y="237"/>
                  </a:lnTo>
                  <a:lnTo>
                    <a:pt x="450" y="220"/>
                  </a:lnTo>
                  <a:lnTo>
                    <a:pt x="516" y="208"/>
                  </a:lnTo>
                  <a:lnTo>
                    <a:pt x="586" y="201"/>
                  </a:lnTo>
                  <a:lnTo>
                    <a:pt x="660" y="198"/>
                  </a:lnTo>
                  <a:lnTo>
                    <a:pt x="767" y="198"/>
                  </a:lnTo>
                  <a:lnTo>
                    <a:pt x="796" y="179"/>
                  </a:lnTo>
                  <a:lnTo>
                    <a:pt x="831" y="158"/>
                  </a:lnTo>
                  <a:lnTo>
                    <a:pt x="873" y="138"/>
                  </a:lnTo>
                  <a:lnTo>
                    <a:pt x="926" y="116"/>
                  </a:lnTo>
                  <a:lnTo>
                    <a:pt x="984" y="99"/>
                  </a:lnTo>
                  <a:lnTo>
                    <a:pt x="1045" y="85"/>
                  </a:lnTo>
                  <a:lnTo>
                    <a:pt x="1110" y="74"/>
                  </a:lnTo>
                  <a:lnTo>
                    <a:pt x="1180" y="68"/>
                  </a:lnTo>
                  <a:lnTo>
                    <a:pt x="1254" y="66"/>
                  </a:lnTo>
                  <a:lnTo>
                    <a:pt x="1288" y="67"/>
                  </a:lnTo>
                  <a:lnTo>
                    <a:pt x="1326" y="72"/>
                  </a:lnTo>
                  <a:lnTo>
                    <a:pt x="1367" y="80"/>
                  </a:lnTo>
                  <a:lnTo>
                    <a:pt x="1408" y="92"/>
                  </a:lnTo>
                  <a:lnTo>
                    <a:pt x="1441" y="105"/>
                  </a:lnTo>
                  <a:lnTo>
                    <a:pt x="1471" y="122"/>
                  </a:lnTo>
                  <a:lnTo>
                    <a:pt x="1497" y="142"/>
                  </a:lnTo>
                  <a:lnTo>
                    <a:pt x="1521" y="162"/>
                  </a:lnTo>
                  <a:lnTo>
                    <a:pt x="1540" y="187"/>
                  </a:lnTo>
                  <a:lnTo>
                    <a:pt x="1580" y="149"/>
                  </a:lnTo>
                  <a:lnTo>
                    <a:pt x="1620" y="116"/>
                  </a:lnTo>
                  <a:lnTo>
                    <a:pt x="1663" y="87"/>
                  </a:lnTo>
                  <a:lnTo>
                    <a:pt x="1708" y="62"/>
                  </a:lnTo>
                  <a:lnTo>
                    <a:pt x="1756" y="41"/>
                  </a:lnTo>
                  <a:lnTo>
                    <a:pt x="1807" y="24"/>
                  </a:lnTo>
                  <a:lnTo>
                    <a:pt x="1860" y="10"/>
                  </a:lnTo>
                  <a:lnTo>
                    <a:pt x="1917" y="3"/>
                  </a:lnTo>
                  <a:lnTo>
                    <a:pt x="1976" y="0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1627188" y="631825"/>
              <a:ext cx="209550" cy="211138"/>
            </a:xfrm>
            <a:custGeom>
              <a:avLst/>
              <a:gdLst>
                <a:gd name="T0" fmla="*/ 66 w 265"/>
                <a:gd name="T1" fmla="*/ 0 h 265"/>
                <a:gd name="T2" fmla="*/ 83 w 265"/>
                <a:gd name="T3" fmla="*/ 3 h 265"/>
                <a:gd name="T4" fmla="*/ 99 w 265"/>
                <a:gd name="T5" fmla="*/ 9 h 265"/>
                <a:gd name="T6" fmla="*/ 113 w 265"/>
                <a:gd name="T7" fmla="*/ 20 h 265"/>
                <a:gd name="T8" fmla="*/ 244 w 265"/>
                <a:gd name="T9" fmla="*/ 152 h 265"/>
                <a:gd name="T10" fmla="*/ 255 w 265"/>
                <a:gd name="T11" fmla="*/ 166 h 265"/>
                <a:gd name="T12" fmla="*/ 262 w 265"/>
                <a:gd name="T13" fmla="*/ 182 h 265"/>
                <a:gd name="T14" fmla="*/ 265 w 265"/>
                <a:gd name="T15" fmla="*/ 199 h 265"/>
                <a:gd name="T16" fmla="*/ 262 w 265"/>
                <a:gd name="T17" fmla="*/ 216 h 265"/>
                <a:gd name="T18" fmla="*/ 255 w 265"/>
                <a:gd name="T19" fmla="*/ 231 h 265"/>
                <a:gd name="T20" fmla="*/ 244 w 265"/>
                <a:gd name="T21" fmla="*/ 246 h 265"/>
                <a:gd name="T22" fmla="*/ 231 w 265"/>
                <a:gd name="T23" fmla="*/ 257 h 265"/>
                <a:gd name="T24" fmla="*/ 215 w 265"/>
                <a:gd name="T25" fmla="*/ 263 h 265"/>
                <a:gd name="T26" fmla="*/ 199 w 265"/>
                <a:gd name="T27" fmla="*/ 265 h 265"/>
                <a:gd name="T28" fmla="*/ 182 w 265"/>
                <a:gd name="T29" fmla="*/ 263 h 265"/>
                <a:gd name="T30" fmla="*/ 166 w 265"/>
                <a:gd name="T31" fmla="*/ 257 h 265"/>
                <a:gd name="T32" fmla="*/ 152 w 265"/>
                <a:gd name="T33" fmla="*/ 246 h 265"/>
                <a:gd name="T34" fmla="*/ 19 w 265"/>
                <a:gd name="T35" fmla="*/ 113 h 265"/>
                <a:gd name="T36" fmla="*/ 9 w 265"/>
                <a:gd name="T37" fmla="*/ 99 h 265"/>
                <a:gd name="T38" fmla="*/ 3 w 265"/>
                <a:gd name="T39" fmla="*/ 83 h 265"/>
                <a:gd name="T40" fmla="*/ 0 w 265"/>
                <a:gd name="T41" fmla="*/ 67 h 265"/>
                <a:gd name="T42" fmla="*/ 3 w 265"/>
                <a:gd name="T43" fmla="*/ 50 h 265"/>
                <a:gd name="T44" fmla="*/ 9 w 265"/>
                <a:gd name="T45" fmla="*/ 34 h 265"/>
                <a:gd name="T46" fmla="*/ 19 w 265"/>
                <a:gd name="T47" fmla="*/ 20 h 265"/>
                <a:gd name="T48" fmla="*/ 34 w 265"/>
                <a:gd name="T49" fmla="*/ 9 h 265"/>
                <a:gd name="T50" fmla="*/ 49 w 265"/>
                <a:gd name="T51" fmla="*/ 3 h 265"/>
                <a:gd name="T52" fmla="*/ 66 w 265"/>
                <a:gd name="T53" fmla="*/ 0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5" h="265">
                  <a:moveTo>
                    <a:pt x="66" y="0"/>
                  </a:moveTo>
                  <a:lnTo>
                    <a:pt x="83" y="3"/>
                  </a:lnTo>
                  <a:lnTo>
                    <a:pt x="99" y="9"/>
                  </a:lnTo>
                  <a:lnTo>
                    <a:pt x="113" y="20"/>
                  </a:lnTo>
                  <a:lnTo>
                    <a:pt x="244" y="152"/>
                  </a:lnTo>
                  <a:lnTo>
                    <a:pt x="255" y="166"/>
                  </a:lnTo>
                  <a:lnTo>
                    <a:pt x="262" y="182"/>
                  </a:lnTo>
                  <a:lnTo>
                    <a:pt x="265" y="199"/>
                  </a:lnTo>
                  <a:lnTo>
                    <a:pt x="262" y="216"/>
                  </a:lnTo>
                  <a:lnTo>
                    <a:pt x="255" y="231"/>
                  </a:lnTo>
                  <a:lnTo>
                    <a:pt x="244" y="246"/>
                  </a:lnTo>
                  <a:lnTo>
                    <a:pt x="231" y="257"/>
                  </a:lnTo>
                  <a:lnTo>
                    <a:pt x="215" y="263"/>
                  </a:lnTo>
                  <a:lnTo>
                    <a:pt x="199" y="265"/>
                  </a:lnTo>
                  <a:lnTo>
                    <a:pt x="182" y="263"/>
                  </a:lnTo>
                  <a:lnTo>
                    <a:pt x="166" y="257"/>
                  </a:lnTo>
                  <a:lnTo>
                    <a:pt x="152" y="246"/>
                  </a:lnTo>
                  <a:lnTo>
                    <a:pt x="19" y="113"/>
                  </a:lnTo>
                  <a:lnTo>
                    <a:pt x="9" y="99"/>
                  </a:lnTo>
                  <a:lnTo>
                    <a:pt x="3" y="83"/>
                  </a:lnTo>
                  <a:lnTo>
                    <a:pt x="0" y="67"/>
                  </a:lnTo>
                  <a:lnTo>
                    <a:pt x="3" y="50"/>
                  </a:lnTo>
                  <a:lnTo>
                    <a:pt x="9" y="34"/>
                  </a:lnTo>
                  <a:lnTo>
                    <a:pt x="19" y="20"/>
                  </a:lnTo>
                  <a:lnTo>
                    <a:pt x="34" y="9"/>
                  </a:lnTo>
                  <a:lnTo>
                    <a:pt x="4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1260476" y="2309813"/>
              <a:ext cx="104775" cy="523875"/>
            </a:xfrm>
            <a:custGeom>
              <a:avLst/>
              <a:gdLst>
                <a:gd name="T0" fmla="*/ 67 w 133"/>
                <a:gd name="T1" fmla="*/ 0 h 660"/>
                <a:gd name="T2" fmla="*/ 87 w 133"/>
                <a:gd name="T3" fmla="*/ 2 h 660"/>
                <a:gd name="T4" fmla="*/ 105 w 133"/>
                <a:gd name="T5" fmla="*/ 12 h 660"/>
                <a:gd name="T6" fmla="*/ 119 w 133"/>
                <a:gd name="T7" fmla="*/ 26 h 660"/>
                <a:gd name="T8" fmla="*/ 129 w 133"/>
                <a:gd name="T9" fmla="*/ 44 h 660"/>
                <a:gd name="T10" fmla="*/ 133 w 133"/>
                <a:gd name="T11" fmla="*/ 66 h 660"/>
                <a:gd name="T12" fmla="*/ 133 w 133"/>
                <a:gd name="T13" fmla="*/ 594 h 660"/>
                <a:gd name="T14" fmla="*/ 129 w 133"/>
                <a:gd name="T15" fmla="*/ 615 h 660"/>
                <a:gd name="T16" fmla="*/ 119 w 133"/>
                <a:gd name="T17" fmla="*/ 633 h 660"/>
                <a:gd name="T18" fmla="*/ 105 w 133"/>
                <a:gd name="T19" fmla="*/ 647 h 660"/>
                <a:gd name="T20" fmla="*/ 87 w 133"/>
                <a:gd name="T21" fmla="*/ 657 h 660"/>
                <a:gd name="T22" fmla="*/ 67 w 133"/>
                <a:gd name="T23" fmla="*/ 660 h 660"/>
                <a:gd name="T24" fmla="*/ 45 w 133"/>
                <a:gd name="T25" fmla="*/ 657 h 660"/>
                <a:gd name="T26" fmla="*/ 27 w 133"/>
                <a:gd name="T27" fmla="*/ 647 h 660"/>
                <a:gd name="T28" fmla="*/ 12 w 133"/>
                <a:gd name="T29" fmla="*/ 633 h 660"/>
                <a:gd name="T30" fmla="*/ 4 w 133"/>
                <a:gd name="T31" fmla="*/ 615 h 660"/>
                <a:gd name="T32" fmla="*/ 0 w 133"/>
                <a:gd name="T33" fmla="*/ 594 h 660"/>
                <a:gd name="T34" fmla="*/ 0 w 133"/>
                <a:gd name="T35" fmla="*/ 66 h 660"/>
                <a:gd name="T36" fmla="*/ 4 w 133"/>
                <a:gd name="T37" fmla="*/ 44 h 660"/>
                <a:gd name="T38" fmla="*/ 12 w 133"/>
                <a:gd name="T39" fmla="*/ 26 h 660"/>
                <a:gd name="T40" fmla="*/ 27 w 133"/>
                <a:gd name="T41" fmla="*/ 12 h 660"/>
                <a:gd name="T42" fmla="*/ 45 w 133"/>
                <a:gd name="T43" fmla="*/ 2 h 660"/>
                <a:gd name="T44" fmla="*/ 67 w 133"/>
                <a:gd name="T45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3" h="660">
                  <a:moveTo>
                    <a:pt x="67" y="0"/>
                  </a:moveTo>
                  <a:lnTo>
                    <a:pt x="87" y="2"/>
                  </a:lnTo>
                  <a:lnTo>
                    <a:pt x="105" y="12"/>
                  </a:lnTo>
                  <a:lnTo>
                    <a:pt x="119" y="26"/>
                  </a:lnTo>
                  <a:lnTo>
                    <a:pt x="129" y="44"/>
                  </a:lnTo>
                  <a:lnTo>
                    <a:pt x="133" y="66"/>
                  </a:lnTo>
                  <a:lnTo>
                    <a:pt x="133" y="594"/>
                  </a:lnTo>
                  <a:lnTo>
                    <a:pt x="129" y="615"/>
                  </a:lnTo>
                  <a:lnTo>
                    <a:pt x="119" y="633"/>
                  </a:lnTo>
                  <a:lnTo>
                    <a:pt x="105" y="647"/>
                  </a:lnTo>
                  <a:lnTo>
                    <a:pt x="87" y="657"/>
                  </a:lnTo>
                  <a:lnTo>
                    <a:pt x="67" y="660"/>
                  </a:lnTo>
                  <a:lnTo>
                    <a:pt x="45" y="657"/>
                  </a:lnTo>
                  <a:lnTo>
                    <a:pt x="27" y="647"/>
                  </a:lnTo>
                  <a:lnTo>
                    <a:pt x="12" y="633"/>
                  </a:lnTo>
                  <a:lnTo>
                    <a:pt x="4" y="615"/>
                  </a:lnTo>
                  <a:lnTo>
                    <a:pt x="0" y="594"/>
                  </a:lnTo>
                  <a:lnTo>
                    <a:pt x="0" y="66"/>
                  </a:lnTo>
                  <a:lnTo>
                    <a:pt x="4" y="44"/>
                  </a:lnTo>
                  <a:lnTo>
                    <a:pt x="12" y="26"/>
                  </a:lnTo>
                  <a:lnTo>
                    <a:pt x="27" y="12"/>
                  </a:lnTo>
                  <a:lnTo>
                    <a:pt x="45" y="2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1522413" y="2309813"/>
              <a:ext cx="104775" cy="523875"/>
            </a:xfrm>
            <a:custGeom>
              <a:avLst/>
              <a:gdLst>
                <a:gd name="T0" fmla="*/ 66 w 132"/>
                <a:gd name="T1" fmla="*/ 0 h 660"/>
                <a:gd name="T2" fmla="*/ 86 w 132"/>
                <a:gd name="T3" fmla="*/ 2 h 660"/>
                <a:gd name="T4" fmla="*/ 106 w 132"/>
                <a:gd name="T5" fmla="*/ 12 h 660"/>
                <a:gd name="T6" fmla="*/ 119 w 132"/>
                <a:gd name="T7" fmla="*/ 26 h 660"/>
                <a:gd name="T8" fmla="*/ 129 w 132"/>
                <a:gd name="T9" fmla="*/ 44 h 660"/>
                <a:gd name="T10" fmla="*/ 132 w 132"/>
                <a:gd name="T11" fmla="*/ 66 h 660"/>
                <a:gd name="T12" fmla="*/ 132 w 132"/>
                <a:gd name="T13" fmla="*/ 594 h 660"/>
                <a:gd name="T14" fmla="*/ 129 w 132"/>
                <a:gd name="T15" fmla="*/ 615 h 660"/>
                <a:gd name="T16" fmla="*/ 119 w 132"/>
                <a:gd name="T17" fmla="*/ 633 h 660"/>
                <a:gd name="T18" fmla="*/ 106 w 132"/>
                <a:gd name="T19" fmla="*/ 647 h 660"/>
                <a:gd name="T20" fmla="*/ 86 w 132"/>
                <a:gd name="T21" fmla="*/ 657 h 660"/>
                <a:gd name="T22" fmla="*/ 66 w 132"/>
                <a:gd name="T23" fmla="*/ 660 h 660"/>
                <a:gd name="T24" fmla="*/ 46 w 132"/>
                <a:gd name="T25" fmla="*/ 657 h 660"/>
                <a:gd name="T26" fmla="*/ 28 w 132"/>
                <a:gd name="T27" fmla="*/ 647 h 660"/>
                <a:gd name="T28" fmla="*/ 13 w 132"/>
                <a:gd name="T29" fmla="*/ 633 h 660"/>
                <a:gd name="T30" fmla="*/ 3 w 132"/>
                <a:gd name="T31" fmla="*/ 615 h 660"/>
                <a:gd name="T32" fmla="*/ 0 w 132"/>
                <a:gd name="T33" fmla="*/ 594 h 660"/>
                <a:gd name="T34" fmla="*/ 0 w 132"/>
                <a:gd name="T35" fmla="*/ 66 h 660"/>
                <a:gd name="T36" fmla="*/ 3 w 132"/>
                <a:gd name="T37" fmla="*/ 44 h 660"/>
                <a:gd name="T38" fmla="*/ 13 w 132"/>
                <a:gd name="T39" fmla="*/ 26 h 660"/>
                <a:gd name="T40" fmla="*/ 28 w 132"/>
                <a:gd name="T41" fmla="*/ 12 h 660"/>
                <a:gd name="T42" fmla="*/ 46 w 132"/>
                <a:gd name="T43" fmla="*/ 2 h 660"/>
                <a:gd name="T44" fmla="*/ 66 w 132"/>
                <a:gd name="T45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2" h="660">
                  <a:moveTo>
                    <a:pt x="66" y="0"/>
                  </a:moveTo>
                  <a:lnTo>
                    <a:pt x="86" y="2"/>
                  </a:lnTo>
                  <a:lnTo>
                    <a:pt x="106" y="12"/>
                  </a:lnTo>
                  <a:lnTo>
                    <a:pt x="119" y="26"/>
                  </a:lnTo>
                  <a:lnTo>
                    <a:pt x="129" y="44"/>
                  </a:lnTo>
                  <a:lnTo>
                    <a:pt x="132" y="66"/>
                  </a:lnTo>
                  <a:lnTo>
                    <a:pt x="132" y="594"/>
                  </a:lnTo>
                  <a:lnTo>
                    <a:pt x="129" y="615"/>
                  </a:lnTo>
                  <a:lnTo>
                    <a:pt x="119" y="633"/>
                  </a:lnTo>
                  <a:lnTo>
                    <a:pt x="106" y="647"/>
                  </a:lnTo>
                  <a:lnTo>
                    <a:pt x="86" y="657"/>
                  </a:lnTo>
                  <a:lnTo>
                    <a:pt x="66" y="660"/>
                  </a:lnTo>
                  <a:lnTo>
                    <a:pt x="46" y="657"/>
                  </a:lnTo>
                  <a:lnTo>
                    <a:pt x="28" y="647"/>
                  </a:lnTo>
                  <a:lnTo>
                    <a:pt x="13" y="633"/>
                  </a:lnTo>
                  <a:lnTo>
                    <a:pt x="3" y="615"/>
                  </a:lnTo>
                  <a:lnTo>
                    <a:pt x="0" y="594"/>
                  </a:lnTo>
                  <a:lnTo>
                    <a:pt x="0" y="66"/>
                  </a:lnTo>
                  <a:lnTo>
                    <a:pt x="3" y="44"/>
                  </a:lnTo>
                  <a:lnTo>
                    <a:pt x="13" y="26"/>
                  </a:lnTo>
                  <a:lnTo>
                    <a:pt x="28" y="12"/>
                  </a:lnTo>
                  <a:lnTo>
                    <a:pt x="46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1993901" y="2152650"/>
              <a:ext cx="314325" cy="314325"/>
            </a:xfrm>
            <a:custGeom>
              <a:avLst/>
              <a:gdLst>
                <a:gd name="T0" fmla="*/ 132 w 397"/>
                <a:gd name="T1" fmla="*/ 133 h 396"/>
                <a:gd name="T2" fmla="*/ 132 w 397"/>
                <a:gd name="T3" fmla="*/ 265 h 396"/>
                <a:gd name="T4" fmla="*/ 264 w 397"/>
                <a:gd name="T5" fmla="*/ 265 h 396"/>
                <a:gd name="T6" fmla="*/ 264 w 397"/>
                <a:gd name="T7" fmla="*/ 133 h 396"/>
                <a:gd name="T8" fmla="*/ 132 w 397"/>
                <a:gd name="T9" fmla="*/ 133 h 396"/>
                <a:gd name="T10" fmla="*/ 66 w 397"/>
                <a:gd name="T11" fmla="*/ 0 h 396"/>
                <a:gd name="T12" fmla="*/ 331 w 397"/>
                <a:gd name="T13" fmla="*/ 0 h 396"/>
                <a:gd name="T14" fmla="*/ 351 w 397"/>
                <a:gd name="T15" fmla="*/ 4 h 396"/>
                <a:gd name="T16" fmla="*/ 369 w 397"/>
                <a:gd name="T17" fmla="*/ 14 h 396"/>
                <a:gd name="T18" fmla="*/ 383 w 397"/>
                <a:gd name="T19" fmla="*/ 27 h 396"/>
                <a:gd name="T20" fmla="*/ 393 w 397"/>
                <a:gd name="T21" fmla="*/ 46 h 396"/>
                <a:gd name="T22" fmla="*/ 397 w 397"/>
                <a:gd name="T23" fmla="*/ 67 h 396"/>
                <a:gd name="T24" fmla="*/ 397 w 397"/>
                <a:gd name="T25" fmla="*/ 330 h 396"/>
                <a:gd name="T26" fmla="*/ 393 w 397"/>
                <a:gd name="T27" fmla="*/ 352 h 396"/>
                <a:gd name="T28" fmla="*/ 383 w 397"/>
                <a:gd name="T29" fmla="*/ 370 h 396"/>
                <a:gd name="T30" fmla="*/ 369 w 397"/>
                <a:gd name="T31" fmla="*/ 384 h 396"/>
                <a:gd name="T32" fmla="*/ 351 w 397"/>
                <a:gd name="T33" fmla="*/ 394 h 396"/>
                <a:gd name="T34" fmla="*/ 331 w 397"/>
                <a:gd name="T35" fmla="*/ 396 h 396"/>
                <a:gd name="T36" fmla="*/ 66 w 397"/>
                <a:gd name="T37" fmla="*/ 396 h 396"/>
                <a:gd name="T38" fmla="*/ 46 w 397"/>
                <a:gd name="T39" fmla="*/ 394 h 396"/>
                <a:gd name="T40" fmla="*/ 28 w 397"/>
                <a:gd name="T41" fmla="*/ 384 h 396"/>
                <a:gd name="T42" fmla="*/ 13 w 397"/>
                <a:gd name="T43" fmla="*/ 370 h 396"/>
                <a:gd name="T44" fmla="*/ 3 w 397"/>
                <a:gd name="T45" fmla="*/ 352 h 396"/>
                <a:gd name="T46" fmla="*/ 0 w 397"/>
                <a:gd name="T47" fmla="*/ 330 h 396"/>
                <a:gd name="T48" fmla="*/ 0 w 397"/>
                <a:gd name="T49" fmla="*/ 67 h 396"/>
                <a:gd name="T50" fmla="*/ 3 w 397"/>
                <a:gd name="T51" fmla="*/ 46 h 396"/>
                <a:gd name="T52" fmla="*/ 13 w 397"/>
                <a:gd name="T53" fmla="*/ 27 h 396"/>
                <a:gd name="T54" fmla="*/ 28 w 397"/>
                <a:gd name="T55" fmla="*/ 14 h 396"/>
                <a:gd name="T56" fmla="*/ 46 w 397"/>
                <a:gd name="T57" fmla="*/ 4 h 396"/>
                <a:gd name="T58" fmla="*/ 66 w 397"/>
                <a:gd name="T59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7" h="396">
                  <a:moveTo>
                    <a:pt x="132" y="133"/>
                  </a:moveTo>
                  <a:lnTo>
                    <a:pt x="132" y="265"/>
                  </a:lnTo>
                  <a:lnTo>
                    <a:pt x="264" y="265"/>
                  </a:lnTo>
                  <a:lnTo>
                    <a:pt x="264" y="133"/>
                  </a:lnTo>
                  <a:lnTo>
                    <a:pt x="132" y="133"/>
                  </a:lnTo>
                  <a:close/>
                  <a:moveTo>
                    <a:pt x="66" y="0"/>
                  </a:moveTo>
                  <a:lnTo>
                    <a:pt x="331" y="0"/>
                  </a:lnTo>
                  <a:lnTo>
                    <a:pt x="351" y="4"/>
                  </a:lnTo>
                  <a:lnTo>
                    <a:pt x="369" y="14"/>
                  </a:lnTo>
                  <a:lnTo>
                    <a:pt x="383" y="27"/>
                  </a:lnTo>
                  <a:lnTo>
                    <a:pt x="393" y="46"/>
                  </a:lnTo>
                  <a:lnTo>
                    <a:pt x="397" y="67"/>
                  </a:lnTo>
                  <a:lnTo>
                    <a:pt x="397" y="330"/>
                  </a:lnTo>
                  <a:lnTo>
                    <a:pt x="393" y="352"/>
                  </a:lnTo>
                  <a:lnTo>
                    <a:pt x="383" y="370"/>
                  </a:lnTo>
                  <a:lnTo>
                    <a:pt x="369" y="384"/>
                  </a:lnTo>
                  <a:lnTo>
                    <a:pt x="351" y="394"/>
                  </a:lnTo>
                  <a:lnTo>
                    <a:pt x="331" y="396"/>
                  </a:lnTo>
                  <a:lnTo>
                    <a:pt x="66" y="396"/>
                  </a:lnTo>
                  <a:lnTo>
                    <a:pt x="46" y="394"/>
                  </a:lnTo>
                  <a:lnTo>
                    <a:pt x="28" y="384"/>
                  </a:lnTo>
                  <a:lnTo>
                    <a:pt x="13" y="370"/>
                  </a:lnTo>
                  <a:lnTo>
                    <a:pt x="3" y="352"/>
                  </a:lnTo>
                  <a:lnTo>
                    <a:pt x="0" y="330"/>
                  </a:lnTo>
                  <a:lnTo>
                    <a:pt x="0" y="67"/>
                  </a:lnTo>
                  <a:lnTo>
                    <a:pt x="3" y="46"/>
                  </a:lnTo>
                  <a:lnTo>
                    <a:pt x="13" y="27"/>
                  </a:lnTo>
                  <a:lnTo>
                    <a:pt x="28" y="14"/>
                  </a:lnTo>
                  <a:lnTo>
                    <a:pt x="46" y="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2727326" y="2152650"/>
              <a:ext cx="314325" cy="314325"/>
            </a:xfrm>
            <a:custGeom>
              <a:avLst/>
              <a:gdLst>
                <a:gd name="T0" fmla="*/ 132 w 395"/>
                <a:gd name="T1" fmla="*/ 133 h 396"/>
                <a:gd name="T2" fmla="*/ 132 w 395"/>
                <a:gd name="T3" fmla="*/ 265 h 396"/>
                <a:gd name="T4" fmla="*/ 263 w 395"/>
                <a:gd name="T5" fmla="*/ 265 h 396"/>
                <a:gd name="T6" fmla="*/ 263 w 395"/>
                <a:gd name="T7" fmla="*/ 133 h 396"/>
                <a:gd name="T8" fmla="*/ 132 w 395"/>
                <a:gd name="T9" fmla="*/ 133 h 396"/>
                <a:gd name="T10" fmla="*/ 66 w 395"/>
                <a:gd name="T11" fmla="*/ 0 h 396"/>
                <a:gd name="T12" fmla="*/ 329 w 395"/>
                <a:gd name="T13" fmla="*/ 0 h 396"/>
                <a:gd name="T14" fmla="*/ 351 w 395"/>
                <a:gd name="T15" fmla="*/ 4 h 396"/>
                <a:gd name="T16" fmla="*/ 369 w 395"/>
                <a:gd name="T17" fmla="*/ 14 h 396"/>
                <a:gd name="T18" fmla="*/ 383 w 395"/>
                <a:gd name="T19" fmla="*/ 27 h 396"/>
                <a:gd name="T20" fmla="*/ 392 w 395"/>
                <a:gd name="T21" fmla="*/ 46 h 396"/>
                <a:gd name="T22" fmla="*/ 395 w 395"/>
                <a:gd name="T23" fmla="*/ 67 h 396"/>
                <a:gd name="T24" fmla="*/ 395 w 395"/>
                <a:gd name="T25" fmla="*/ 330 h 396"/>
                <a:gd name="T26" fmla="*/ 392 w 395"/>
                <a:gd name="T27" fmla="*/ 352 h 396"/>
                <a:gd name="T28" fmla="*/ 383 w 395"/>
                <a:gd name="T29" fmla="*/ 370 h 396"/>
                <a:gd name="T30" fmla="*/ 369 w 395"/>
                <a:gd name="T31" fmla="*/ 384 h 396"/>
                <a:gd name="T32" fmla="*/ 351 w 395"/>
                <a:gd name="T33" fmla="*/ 394 h 396"/>
                <a:gd name="T34" fmla="*/ 329 w 395"/>
                <a:gd name="T35" fmla="*/ 396 h 396"/>
                <a:gd name="T36" fmla="*/ 66 w 395"/>
                <a:gd name="T37" fmla="*/ 396 h 396"/>
                <a:gd name="T38" fmla="*/ 44 w 395"/>
                <a:gd name="T39" fmla="*/ 394 h 396"/>
                <a:gd name="T40" fmla="*/ 26 w 395"/>
                <a:gd name="T41" fmla="*/ 384 h 396"/>
                <a:gd name="T42" fmla="*/ 12 w 395"/>
                <a:gd name="T43" fmla="*/ 370 h 396"/>
                <a:gd name="T44" fmla="*/ 3 w 395"/>
                <a:gd name="T45" fmla="*/ 352 h 396"/>
                <a:gd name="T46" fmla="*/ 0 w 395"/>
                <a:gd name="T47" fmla="*/ 330 h 396"/>
                <a:gd name="T48" fmla="*/ 0 w 395"/>
                <a:gd name="T49" fmla="*/ 67 h 396"/>
                <a:gd name="T50" fmla="*/ 3 w 395"/>
                <a:gd name="T51" fmla="*/ 46 h 396"/>
                <a:gd name="T52" fmla="*/ 12 w 395"/>
                <a:gd name="T53" fmla="*/ 27 h 396"/>
                <a:gd name="T54" fmla="*/ 26 w 395"/>
                <a:gd name="T55" fmla="*/ 14 h 396"/>
                <a:gd name="T56" fmla="*/ 44 w 395"/>
                <a:gd name="T57" fmla="*/ 4 h 396"/>
                <a:gd name="T58" fmla="*/ 66 w 395"/>
                <a:gd name="T59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5" h="396">
                  <a:moveTo>
                    <a:pt x="132" y="133"/>
                  </a:moveTo>
                  <a:lnTo>
                    <a:pt x="132" y="265"/>
                  </a:lnTo>
                  <a:lnTo>
                    <a:pt x="263" y="265"/>
                  </a:lnTo>
                  <a:lnTo>
                    <a:pt x="263" y="133"/>
                  </a:lnTo>
                  <a:lnTo>
                    <a:pt x="132" y="133"/>
                  </a:lnTo>
                  <a:close/>
                  <a:moveTo>
                    <a:pt x="66" y="0"/>
                  </a:moveTo>
                  <a:lnTo>
                    <a:pt x="329" y="0"/>
                  </a:lnTo>
                  <a:lnTo>
                    <a:pt x="351" y="4"/>
                  </a:lnTo>
                  <a:lnTo>
                    <a:pt x="369" y="14"/>
                  </a:lnTo>
                  <a:lnTo>
                    <a:pt x="383" y="27"/>
                  </a:lnTo>
                  <a:lnTo>
                    <a:pt x="392" y="46"/>
                  </a:lnTo>
                  <a:lnTo>
                    <a:pt x="395" y="67"/>
                  </a:lnTo>
                  <a:lnTo>
                    <a:pt x="395" y="330"/>
                  </a:lnTo>
                  <a:lnTo>
                    <a:pt x="392" y="352"/>
                  </a:lnTo>
                  <a:lnTo>
                    <a:pt x="383" y="370"/>
                  </a:lnTo>
                  <a:lnTo>
                    <a:pt x="369" y="384"/>
                  </a:lnTo>
                  <a:lnTo>
                    <a:pt x="351" y="394"/>
                  </a:lnTo>
                  <a:lnTo>
                    <a:pt x="329" y="396"/>
                  </a:lnTo>
                  <a:lnTo>
                    <a:pt x="66" y="396"/>
                  </a:lnTo>
                  <a:lnTo>
                    <a:pt x="44" y="394"/>
                  </a:lnTo>
                  <a:lnTo>
                    <a:pt x="26" y="384"/>
                  </a:lnTo>
                  <a:lnTo>
                    <a:pt x="12" y="370"/>
                  </a:lnTo>
                  <a:lnTo>
                    <a:pt x="3" y="352"/>
                  </a:lnTo>
                  <a:lnTo>
                    <a:pt x="0" y="330"/>
                  </a:lnTo>
                  <a:lnTo>
                    <a:pt x="0" y="67"/>
                  </a:lnTo>
                  <a:lnTo>
                    <a:pt x="3" y="46"/>
                  </a:lnTo>
                  <a:lnTo>
                    <a:pt x="12" y="27"/>
                  </a:lnTo>
                  <a:lnTo>
                    <a:pt x="26" y="14"/>
                  </a:lnTo>
                  <a:lnTo>
                    <a:pt x="44" y="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6611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Five Forces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Model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1" y="6555347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Future Startup. (2019, February 5). </a:t>
            </a:r>
            <a:r>
              <a:rPr lang="en-US" sz="1200" i="1" dirty="0"/>
              <a:t>The Future Of Online Travel Agency (OTA) In Bangladesh</a:t>
            </a:r>
            <a:r>
              <a:rPr lang="en-US" sz="1200" dirty="0"/>
              <a:t>. Retrieved from Future Startup</a:t>
            </a:r>
            <a:endParaRPr lang="en-US" sz="12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4217827" y="1017428"/>
            <a:ext cx="3474720" cy="1737360"/>
            <a:chOff x="3928056" y="1171977"/>
            <a:chExt cx="3309871" cy="1687133"/>
          </a:xfrm>
        </p:grpSpPr>
        <p:sp>
          <p:nvSpPr>
            <p:cNvPr id="16" name="Round Same Side Corner Rectangle 15"/>
            <p:cNvSpPr/>
            <p:nvPr/>
          </p:nvSpPr>
          <p:spPr>
            <a:xfrm>
              <a:off x="3940935" y="1171977"/>
              <a:ext cx="3296992" cy="399246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28056" y="1558344"/>
              <a:ext cx="3309871" cy="13007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217827" y="4660003"/>
            <a:ext cx="3474720" cy="1737360"/>
            <a:chOff x="3928056" y="1171977"/>
            <a:chExt cx="3309871" cy="1687133"/>
          </a:xfrm>
          <a:noFill/>
        </p:grpSpPr>
        <p:sp>
          <p:nvSpPr>
            <p:cNvPr id="22" name="Round Same Side Corner Rectangle 21"/>
            <p:cNvSpPr/>
            <p:nvPr/>
          </p:nvSpPr>
          <p:spPr>
            <a:xfrm>
              <a:off x="3928056" y="1171977"/>
              <a:ext cx="3309871" cy="399246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28056" y="1558344"/>
              <a:ext cx="3309871" cy="1300766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7496" y="2856961"/>
            <a:ext cx="3474720" cy="1737360"/>
            <a:chOff x="3928056" y="1171977"/>
            <a:chExt cx="3309871" cy="1687133"/>
          </a:xfrm>
          <a:noFill/>
        </p:grpSpPr>
        <p:sp>
          <p:nvSpPr>
            <p:cNvPr id="25" name="Round Same Side Corner Rectangle 24"/>
            <p:cNvSpPr/>
            <p:nvPr/>
          </p:nvSpPr>
          <p:spPr>
            <a:xfrm>
              <a:off x="3940935" y="1171977"/>
              <a:ext cx="3296992" cy="399246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928056" y="1558344"/>
              <a:ext cx="3309871" cy="1300766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217827" y="2851594"/>
            <a:ext cx="3474720" cy="1737360"/>
            <a:chOff x="3928056" y="1171977"/>
            <a:chExt cx="3309871" cy="1687133"/>
          </a:xfrm>
        </p:grpSpPr>
        <p:sp>
          <p:nvSpPr>
            <p:cNvPr id="28" name="Round Same Side Corner Rectangle 27"/>
            <p:cNvSpPr/>
            <p:nvPr/>
          </p:nvSpPr>
          <p:spPr>
            <a:xfrm>
              <a:off x="3940935" y="1171977"/>
              <a:ext cx="3296992" cy="399246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28056" y="1558344"/>
              <a:ext cx="3309871" cy="13007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796011" y="2843012"/>
            <a:ext cx="3474720" cy="1737360"/>
            <a:chOff x="3928056" y="1171977"/>
            <a:chExt cx="3309871" cy="1687133"/>
          </a:xfrm>
        </p:grpSpPr>
        <p:sp>
          <p:nvSpPr>
            <p:cNvPr id="31" name="Round Same Side Corner Rectangle 30"/>
            <p:cNvSpPr/>
            <p:nvPr/>
          </p:nvSpPr>
          <p:spPr>
            <a:xfrm>
              <a:off x="3940935" y="1171977"/>
              <a:ext cx="3296992" cy="399246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928056" y="1558344"/>
              <a:ext cx="3309871" cy="130076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231347" y="1017428"/>
            <a:ext cx="346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Threat of New Entrants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(HIGH)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54958" y="2856963"/>
            <a:ext cx="346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Competitive Rivalry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00B050"/>
                </a:solidFill>
              </a:rPr>
              <a:t>(LOW)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01295" y="4683617"/>
            <a:ext cx="346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Threat of Substitutes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00B050"/>
                </a:solidFill>
              </a:rPr>
              <a:t>(LOW)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212" y="2852668"/>
            <a:ext cx="346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Power of Supply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00B0F0"/>
                </a:solidFill>
              </a:rPr>
              <a:t>(MED)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22410" y="2856960"/>
            <a:ext cx="346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Power of Buyer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(HIGH)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231347" y="1468191"/>
            <a:ext cx="34311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Chance of Entrance of Small Enterprise </a:t>
            </a:r>
            <a:r>
              <a:rPr lang="en-US" sz="1600" dirty="0">
                <a:solidFill>
                  <a:srgbClr val="FF0000"/>
                </a:solidFill>
              </a:rPr>
              <a:t>(HIGH)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Chance of Entrance of MNCs </a:t>
            </a:r>
            <a:r>
              <a:rPr lang="en-US" sz="1600" dirty="0">
                <a:solidFill>
                  <a:srgbClr val="FF0000"/>
                </a:solidFill>
              </a:rPr>
              <a:t>(HIGH)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Time Required: 4-6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09529" y="3552424"/>
            <a:ext cx="3431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Availability of Information </a:t>
            </a:r>
            <a:r>
              <a:rPr lang="en-US" sz="1600" dirty="0">
                <a:solidFill>
                  <a:srgbClr val="FF0000"/>
                </a:solidFill>
              </a:rPr>
              <a:t>(HIGH)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Switching Cost </a:t>
            </a:r>
            <a:r>
              <a:rPr lang="en-US" sz="1600" dirty="0">
                <a:solidFill>
                  <a:srgbClr val="FF0000"/>
                </a:solidFill>
              </a:rPr>
              <a:t>(LOW)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239931" y="3550277"/>
            <a:ext cx="3431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OTAs: 50+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Online Presence: 4-6% </a:t>
            </a:r>
            <a:r>
              <a:rPr lang="en-US" sz="1600" dirty="0">
                <a:solidFill>
                  <a:srgbClr val="00B050"/>
                </a:solidFill>
              </a:rPr>
              <a:t>(LOW)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70333" y="3303429"/>
            <a:ext cx="34311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Bargaining Power of Suppliers </a:t>
            </a:r>
            <a:r>
              <a:rPr lang="en-US" sz="1600" dirty="0">
                <a:solidFill>
                  <a:srgbClr val="00B050"/>
                </a:solidFill>
              </a:rPr>
              <a:t>(LOW)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Number of Suppliers </a:t>
            </a:r>
            <a:r>
              <a:rPr lang="en-US" sz="1600" dirty="0">
                <a:solidFill>
                  <a:srgbClr val="00B050"/>
                </a:solidFill>
              </a:rPr>
              <a:t>(HIGH)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Switching Cost </a:t>
            </a:r>
            <a:r>
              <a:rPr lang="en-US" sz="1600" dirty="0">
                <a:solidFill>
                  <a:srgbClr val="FF0000"/>
                </a:solidFill>
              </a:rPr>
              <a:t>(HIGH)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230417" y="5335957"/>
            <a:ext cx="3431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Chance of Replace on Demand </a:t>
            </a:r>
            <a:r>
              <a:rPr lang="en-US" sz="1600" dirty="0">
                <a:solidFill>
                  <a:srgbClr val="00B050"/>
                </a:solidFill>
              </a:rPr>
              <a:t>(LOW)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Availability of Substitutes </a:t>
            </a:r>
            <a:r>
              <a:rPr lang="en-US" sz="1600" dirty="0">
                <a:solidFill>
                  <a:srgbClr val="00B050"/>
                </a:solidFill>
              </a:rPr>
              <a:t>(LOW)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28231" y="1251023"/>
            <a:ext cx="3431148" cy="83099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Profitability Range</a:t>
            </a:r>
          </a:p>
          <a:p>
            <a:pPr algn="ctr"/>
            <a:r>
              <a:rPr lang="en-US" sz="2400" b="1" dirty="0">
                <a:ln w="0"/>
                <a:solidFill>
                  <a:srgbClr val="00B0F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MODERATE</a:t>
            </a:r>
          </a:p>
        </p:txBody>
      </p:sp>
    </p:spTree>
    <p:extLst>
      <p:ext uri="{BB962C8B-B14F-4D97-AF65-F5344CB8AC3E}">
        <p14:creationId xmlns:p14="http://schemas.microsoft.com/office/powerpoint/2010/main" val="3133301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Industry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Feasibility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038573" y="2830286"/>
            <a:ext cx="1801407" cy="14465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Somewhat</a:t>
            </a:r>
          </a:p>
          <a:p>
            <a:pPr algn="ctr"/>
            <a:r>
              <a:rPr lang="en-US" sz="2800" dirty="0"/>
              <a:t>Favorable</a:t>
            </a:r>
          </a:p>
          <a:p>
            <a:pPr algn="ctr"/>
            <a:r>
              <a:rPr lang="en-US" sz="3200" b="1" dirty="0"/>
              <a:t>56/90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878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i="1" dirty="0"/>
              <a:t>Favorability Scale</a:t>
            </a:r>
            <a:r>
              <a:rPr lang="en-US" sz="1200" dirty="0"/>
              <a:t>. (2019, September 1). Retrieved from Monash University Official Website</a:t>
            </a:r>
            <a:endParaRPr lang="en-US" sz="1200" b="1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570519"/>
              </p:ext>
            </p:extLst>
          </p:nvPr>
        </p:nvGraphicFramePr>
        <p:xfrm>
          <a:off x="494737" y="1140254"/>
          <a:ext cx="9091036" cy="495024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7356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27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90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99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36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2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</a:rPr>
                        <a:t>Variable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</a:rPr>
                        <a:t>Specified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bg1"/>
                          </a:solidFill>
                          <a:effectLst/>
                        </a:rPr>
                        <a:t>Rating</a:t>
                      </a:r>
                      <a:endParaRPr lang="en-US" sz="1800" b="1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</a:rPr>
                        <a:t>Score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</a:rPr>
                        <a:t>(Out of 10)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68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Size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Large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5,000 Crore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Favorable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8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68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Growth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High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16.67% (Historical)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7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92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Industry Age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Young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Somewhat 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6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92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Major Players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Fragmented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500+ Companies and 25000 Agents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Somewhat Unfavorable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92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Profitability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14.91%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Somewhat 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6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045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Major Regulations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Regulated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Bangladesh Travel Agencies Act 2013 and Tourist Resort Act 2010.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Somewhat 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6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63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Demand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Want to Have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681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Operating Margin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Low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less than 27%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Unfavorable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4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92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Porter’s Five Forces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Moderate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-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Somewhat Favorable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6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4909" marR="9490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6149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Marketing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Plan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406218" y="1282566"/>
            <a:ext cx="1379565" cy="1306088"/>
            <a:chOff x="885825" y="149225"/>
            <a:chExt cx="2652713" cy="2511426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517650" y="1651000"/>
              <a:ext cx="103188" cy="103188"/>
            </a:xfrm>
            <a:custGeom>
              <a:avLst/>
              <a:gdLst>
                <a:gd name="T0" fmla="*/ 66 w 131"/>
                <a:gd name="T1" fmla="*/ 0 h 131"/>
                <a:gd name="T2" fmla="*/ 82 w 131"/>
                <a:gd name="T3" fmla="*/ 2 h 131"/>
                <a:gd name="T4" fmla="*/ 98 w 131"/>
                <a:gd name="T5" fmla="*/ 8 h 131"/>
                <a:gd name="T6" fmla="*/ 111 w 131"/>
                <a:gd name="T7" fmla="*/ 19 h 131"/>
                <a:gd name="T8" fmla="*/ 122 w 131"/>
                <a:gd name="T9" fmla="*/ 33 h 131"/>
                <a:gd name="T10" fmla="*/ 129 w 131"/>
                <a:gd name="T11" fmla="*/ 49 h 131"/>
                <a:gd name="T12" fmla="*/ 131 w 131"/>
                <a:gd name="T13" fmla="*/ 66 h 131"/>
                <a:gd name="T14" fmla="*/ 129 w 131"/>
                <a:gd name="T15" fmla="*/ 82 h 131"/>
                <a:gd name="T16" fmla="*/ 123 w 131"/>
                <a:gd name="T17" fmla="*/ 98 h 131"/>
                <a:gd name="T18" fmla="*/ 112 w 131"/>
                <a:gd name="T19" fmla="*/ 112 h 131"/>
                <a:gd name="T20" fmla="*/ 98 w 131"/>
                <a:gd name="T21" fmla="*/ 122 h 131"/>
                <a:gd name="T22" fmla="*/ 82 w 131"/>
                <a:gd name="T23" fmla="*/ 129 h 131"/>
                <a:gd name="T24" fmla="*/ 65 w 131"/>
                <a:gd name="T25" fmla="*/ 131 h 131"/>
                <a:gd name="T26" fmla="*/ 49 w 131"/>
                <a:gd name="T27" fmla="*/ 128 h 131"/>
                <a:gd name="T28" fmla="*/ 33 w 131"/>
                <a:gd name="T29" fmla="*/ 122 h 131"/>
                <a:gd name="T30" fmla="*/ 20 w 131"/>
                <a:gd name="T31" fmla="*/ 112 h 131"/>
                <a:gd name="T32" fmla="*/ 9 w 131"/>
                <a:gd name="T33" fmla="*/ 98 h 131"/>
                <a:gd name="T34" fmla="*/ 2 w 131"/>
                <a:gd name="T35" fmla="*/ 82 h 131"/>
                <a:gd name="T36" fmla="*/ 0 w 131"/>
                <a:gd name="T37" fmla="*/ 65 h 131"/>
                <a:gd name="T38" fmla="*/ 3 w 131"/>
                <a:gd name="T39" fmla="*/ 49 h 131"/>
                <a:gd name="T40" fmla="*/ 9 w 131"/>
                <a:gd name="T41" fmla="*/ 33 h 131"/>
                <a:gd name="T42" fmla="*/ 19 w 131"/>
                <a:gd name="T43" fmla="*/ 20 h 131"/>
                <a:gd name="T44" fmla="*/ 33 w 131"/>
                <a:gd name="T45" fmla="*/ 9 h 131"/>
                <a:gd name="T46" fmla="*/ 49 w 131"/>
                <a:gd name="T47" fmla="*/ 2 h 131"/>
                <a:gd name="T48" fmla="*/ 66 w 131"/>
                <a:gd name="T4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131">
                  <a:moveTo>
                    <a:pt x="66" y="0"/>
                  </a:moveTo>
                  <a:lnTo>
                    <a:pt x="82" y="2"/>
                  </a:lnTo>
                  <a:lnTo>
                    <a:pt x="98" y="8"/>
                  </a:lnTo>
                  <a:lnTo>
                    <a:pt x="111" y="19"/>
                  </a:lnTo>
                  <a:lnTo>
                    <a:pt x="122" y="33"/>
                  </a:lnTo>
                  <a:lnTo>
                    <a:pt x="129" y="49"/>
                  </a:lnTo>
                  <a:lnTo>
                    <a:pt x="131" y="66"/>
                  </a:lnTo>
                  <a:lnTo>
                    <a:pt x="129" y="82"/>
                  </a:lnTo>
                  <a:lnTo>
                    <a:pt x="123" y="98"/>
                  </a:lnTo>
                  <a:lnTo>
                    <a:pt x="112" y="112"/>
                  </a:lnTo>
                  <a:lnTo>
                    <a:pt x="98" y="122"/>
                  </a:lnTo>
                  <a:lnTo>
                    <a:pt x="82" y="129"/>
                  </a:lnTo>
                  <a:lnTo>
                    <a:pt x="65" y="131"/>
                  </a:lnTo>
                  <a:lnTo>
                    <a:pt x="49" y="128"/>
                  </a:lnTo>
                  <a:lnTo>
                    <a:pt x="33" y="122"/>
                  </a:lnTo>
                  <a:lnTo>
                    <a:pt x="20" y="112"/>
                  </a:lnTo>
                  <a:lnTo>
                    <a:pt x="9" y="98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3" y="49"/>
                  </a:lnTo>
                  <a:lnTo>
                    <a:pt x="9" y="33"/>
                  </a:lnTo>
                  <a:lnTo>
                    <a:pt x="19" y="20"/>
                  </a:lnTo>
                  <a:lnTo>
                    <a:pt x="33" y="9"/>
                  </a:lnTo>
                  <a:lnTo>
                    <a:pt x="4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885825" y="265113"/>
              <a:ext cx="2187575" cy="2395538"/>
            </a:xfrm>
            <a:custGeom>
              <a:avLst/>
              <a:gdLst>
                <a:gd name="T0" fmla="*/ 1102 w 2756"/>
                <a:gd name="T1" fmla="*/ 2861 h 3018"/>
                <a:gd name="T2" fmla="*/ 1223 w 2756"/>
                <a:gd name="T3" fmla="*/ 2881 h 3018"/>
                <a:gd name="T4" fmla="*/ 1308 w 2756"/>
                <a:gd name="T5" fmla="*/ 2791 h 3018"/>
                <a:gd name="T6" fmla="*/ 1295 w 2756"/>
                <a:gd name="T7" fmla="*/ 2690 h 3018"/>
                <a:gd name="T8" fmla="*/ 1295 w 2756"/>
                <a:gd name="T9" fmla="*/ 2691 h 3018"/>
                <a:gd name="T10" fmla="*/ 1289 w 2756"/>
                <a:gd name="T11" fmla="*/ 2681 h 3018"/>
                <a:gd name="T12" fmla="*/ 1263 w 2756"/>
                <a:gd name="T13" fmla="*/ 2638 h 3018"/>
                <a:gd name="T14" fmla="*/ 1205 w 2756"/>
                <a:gd name="T15" fmla="*/ 2534 h 3018"/>
                <a:gd name="T16" fmla="*/ 1097 w 2756"/>
                <a:gd name="T17" fmla="*/ 2350 h 3018"/>
                <a:gd name="T18" fmla="*/ 1194 w 2756"/>
                <a:gd name="T19" fmla="*/ 1996 h 3018"/>
                <a:gd name="T20" fmla="*/ 803 w 2756"/>
                <a:gd name="T21" fmla="*/ 1316 h 3018"/>
                <a:gd name="T22" fmla="*/ 185 w 2756"/>
                <a:gd name="T23" fmla="*/ 1714 h 3018"/>
                <a:gd name="T24" fmla="*/ 131 w 2756"/>
                <a:gd name="T25" fmla="*/ 1893 h 3018"/>
                <a:gd name="T26" fmla="*/ 197 w 2756"/>
                <a:gd name="T27" fmla="*/ 2091 h 3018"/>
                <a:gd name="T28" fmla="*/ 354 w 2756"/>
                <a:gd name="T29" fmla="*/ 2203 h 3018"/>
                <a:gd name="T30" fmla="*/ 545 w 2756"/>
                <a:gd name="T31" fmla="*/ 2208 h 3018"/>
                <a:gd name="T32" fmla="*/ 2430 w 2756"/>
                <a:gd name="T33" fmla="*/ 633 h 3018"/>
                <a:gd name="T34" fmla="*/ 1635 w 2756"/>
                <a:gd name="T35" fmla="*/ 302 h 3018"/>
                <a:gd name="T36" fmla="*/ 1802 w 2756"/>
                <a:gd name="T37" fmla="*/ 131 h 3018"/>
                <a:gd name="T38" fmla="*/ 1754 w 2756"/>
                <a:gd name="T39" fmla="*/ 150 h 3018"/>
                <a:gd name="T40" fmla="*/ 1735 w 2756"/>
                <a:gd name="T41" fmla="*/ 176 h 3018"/>
                <a:gd name="T42" fmla="*/ 2549 w 2756"/>
                <a:gd name="T43" fmla="*/ 1579 h 3018"/>
                <a:gd name="T44" fmla="*/ 2608 w 2756"/>
                <a:gd name="T45" fmla="*/ 1557 h 3018"/>
                <a:gd name="T46" fmla="*/ 2617 w 2756"/>
                <a:gd name="T47" fmla="*/ 1479 h 3018"/>
                <a:gd name="T48" fmla="*/ 1817 w 2756"/>
                <a:gd name="T49" fmla="*/ 133 h 3018"/>
                <a:gd name="T50" fmla="*/ 1832 w 2756"/>
                <a:gd name="T51" fmla="*/ 3 h 3018"/>
                <a:gd name="T52" fmla="*/ 1954 w 2756"/>
                <a:gd name="T53" fmla="*/ 74 h 3018"/>
                <a:gd name="T54" fmla="*/ 2497 w 2756"/>
                <a:gd name="T55" fmla="*/ 508 h 3018"/>
                <a:gd name="T56" fmla="*/ 2663 w 2756"/>
                <a:gd name="T57" fmla="*/ 794 h 3018"/>
                <a:gd name="T58" fmla="*/ 2744 w 2756"/>
                <a:gd name="T59" fmla="*/ 1443 h 3018"/>
                <a:gd name="T60" fmla="*/ 2739 w 2756"/>
                <a:gd name="T61" fmla="*/ 1592 h 3018"/>
                <a:gd name="T62" fmla="*/ 2633 w 2756"/>
                <a:gd name="T63" fmla="*/ 1694 h 3018"/>
                <a:gd name="T64" fmla="*/ 2269 w 2756"/>
                <a:gd name="T65" fmla="*/ 1767 h 3018"/>
                <a:gd name="T66" fmla="*/ 1882 w 2756"/>
                <a:gd name="T67" fmla="*/ 1843 h 3018"/>
                <a:gd name="T68" fmla="*/ 1618 w 2756"/>
                <a:gd name="T69" fmla="*/ 1894 h 3018"/>
                <a:gd name="T70" fmla="*/ 1454 w 2756"/>
                <a:gd name="T71" fmla="*/ 1927 h 3018"/>
                <a:gd name="T72" fmla="*/ 1366 w 2756"/>
                <a:gd name="T73" fmla="*/ 1944 h 3018"/>
                <a:gd name="T74" fmla="*/ 1329 w 2756"/>
                <a:gd name="T75" fmla="*/ 1951 h 3018"/>
                <a:gd name="T76" fmla="*/ 1405 w 2756"/>
                <a:gd name="T77" fmla="*/ 2099 h 3018"/>
                <a:gd name="T78" fmla="*/ 1395 w 2756"/>
                <a:gd name="T79" fmla="*/ 2178 h 3018"/>
                <a:gd name="T80" fmla="*/ 1435 w 2756"/>
                <a:gd name="T81" fmla="*/ 2691 h 3018"/>
                <a:gd name="T82" fmla="*/ 1424 w 2756"/>
                <a:gd name="T83" fmla="*/ 2856 h 3018"/>
                <a:gd name="T84" fmla="*/ 1312 w 2756"/>
                <a:gd name="T85" fmla="*/ 2982 h 3018"/>
                <a:gd name="T86" fmla="*/ 1146 w 2756"/>
                <a:gd name="T87" fmla="*/ 3015 h 3018"/>
                <a:gd name="T88" fmla="*/ 998 w 2756"/>
                <a:gd name="T89" fmla="*/ 2942 h 3018"/>
                <a:gd name="T90" fmla="*/ 536 w 2756"/>
                <a:gd name="T91" fmla="*/ 2344 h 3018"/>
                <a:gd name="T92" fmla="*/ 309 w 2756"/>
                <a:gd name="T93" fmla="*/ 2325 h 3018"/>
                <a:gd name="T94" fmla="*/ 118 w 2756"/>
                <a:gd name="T95" fmla="*/ 2200 h 3018"/>
                <a:gd name="T96" fmla="*/ 9 w 2756"/>
                <a:gd name="T97" fmla="*/ 1985 h 3018"/>
                <a:gd name="T98" fmla="*/ 22 w 2756"/>
                <a:gd name="T99" fmla="*/ 1752 h 3018"/>
                <a:gd name="T100" fmla="*/ 149 w 2756"/>
                <a:gd name="T101" fmla="*/ 1556 h 3018"/>
                <a:gd name="T102" fmla="*/ 1656 w 2756"/>
                <a:gd name="T103" fmla="*/ 64 h 3018"/>
                <a:gd name="T104" fmla="*/ 1801 w 2756"/>
                <a:gd name="T105" fmla="*/ 0 h 3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56" h="3018">
                  <a:moveTo>
                    <a:pt x="968" y="2126"/>
                  </a:moveTo>
                  <a:lnTo>
                    <a:pt x="742" y="2256"/>
                  </a:lnTo>
                  <a:lnTo>
                    <a:pt x="1069" y="2822"/>
                  </a:lnTo>
                  <a:lnTo>
                    <a:pt x="1084" y="2843"/>
                  </a:lnTo>
                  <a:lnTo>
                    <a:pt x="1102" y="2861"/>
                  </a:lnTo>
                  <a:lnTo>
                    <a:pt x="1124" y="2874"/>
                  </a:lnTo>
                  <a:lnTo>
                    <a:pt x="1148" y="2883"/>
                  </a:lnTo>
                  <a:lnTo>
                    <a:pt x="1172" y="2887"/>
                  </a:lnTo>
                  <a:lnTo>
                    <a:pt x="1197" y="2886"/>
                  </a:lnTo>
                  <a:lnTo>
                    <a:pt x="1223" y="2881"/>
                  </a:lnTo>
                  <a:lnTo>
                    <a:pt x="1247" y="2870"/>
                  </a:lnTo>
                  <a:lnTo>
                    <a:pt x="1268" y="2855"/>
                  </a:lnTo>
                  <a:lnTo>
                    <a:pt x="1286" y="2835"/>
                  </a:lnTo>
                  <a:lnTo>
                    <a:pt x="1299" y="2814"/>
                  </a:lnTo>
                  <a:lnTo>
                    <a:pt x="1308" y="2791"/>
                  </a:lnTo>
                  <a:lnTo>
                    <a:pt x="1312" y="2765"/>
                  </a:lnTo>
                  <a:lnTo>
                    <a:pt x="1311" y="2740"/>
                  </a:lnTo>
                  <a:lnTo>
                    <a:pt x="1306" y="2716"/>
                  </a:lnTo>
                  <a:lnTo>
                    <a:pt x="1295" y="2691"/>
                  </a:lnTo>
                  <a:lnTo>
                    <a:pt x="1295" y="2690"/>
                  </a:lnTo>
                  <a:lnTo>
                    <a:pt x="1294" y="2690"/>
                  </a:lnTo>
                  <a:lnTo>
                    <a:pt x="1295" y="2690"/>
                  </a:lnTo>
                  <a:lnTo>
                    <a:pt x="1295" y="2691"/>
                  </a:lnTo>
                  <a:lnTo>
                    <a:pt x="1295" y="2691"/>
                  </a:lnTo>
                  <a:lnTo>
                    <a:pt x="1295" y="2691"/>
                  </a:lnTo>
                  <a:lnTo>
                    <a:pt x="1295" y="2691"/>
                  </a:lnTo>
                  <a:lnTo>
                    <a:pt x="1294" y="2690"/>
                  </a:lnTo>
                  <a:lnTo>
                    <a:pt x="1293" y="2688"/>
                  </a:lnTo>
                  <a:lnTo>
                    <a:pt x="1292" y="2685"/>
                  </a:lnTo>
                  <a:lnTo>
                    <a:pt x="1289" y="2681"/>
                  </a:lnTo>
                  <a:lnTo>
                    <a:pt x="1286" y="2676"/>
                  </a:lnTo>
                  <a:lnTo>
                    <a:pt x="1282" y="2669"/>
                  </a:lnTo>
                  <a:lnTo>
                    <a:pt x="1277" y="2661"/>
                  </a:lnTo>
                  <a:lnTo>
                    <a:pt x="1270" y="2650"/>
                  </a:lnTo>
                  <a:lnTo>
                    <a:pt x="1263" y="2638"/>
                  </a:lnTo>
                  <a:lnTo>
                    <a:pt x="1255" y="2622"/>
                  </a:lnTo>
                  <a:lnTo>
                    <a:pt x="1245" y="2605"/>
                  </a:lnTo>
                  <a:lnTo>
                    <a:pt x="1233" y="2584"/>
                  </a:lnTo>
                  <a:lnTo>
                    <a:pt x="1220" y="2561"/>
                  </a:lnTo>
                  <a:lnTo>
                    <a:pt x="1205" y="2534"/>
                  </a:lnTo>
                  <a:lnTo>
                    <a:pt x="1187" y="2505"/>
                  </a:lnTo>
                  <a:lnTo>
                    <a:pt x="1168" y="2472"/>
                  </a:lnTo>
                  <a:lnTo>
                    <a:pt x="1147" y="2435"/>
                  </a:lnTo>
                  <a:lnTo>
                    <a:pt x="1123" y="2394"/>
                  </a:lnTo>
                  <a:lnTo>
                    <a:pt x="1097" y="2350"/>
                  </a:lnTo>
                  <a:lnTo>
                    <a:pt x="1069" y="2301"/>
                  </a:lnTo>
                  <a:lnTo>
                    <a:pt x="1038" y="2247"/>
                  </a:lnTo>
                  <a:lnTo>
                    <a:pt x="1005" y="2188"/>
                  </a:lnTo>
                  <a:lnTo>
                    <a:pt x="968" y="2126"/>
                  </a:lnTo>
                  <a:close/>
                  <a:moveTo>
                    <a:pt x="1194" y="1996"/>
                  </a:moveTo>
                  <a:lnTo>
                    <a:pt x="1081" y="2061"/>
                  </a:lnTo>
                  <a:lnTo>
                    <a:pt x="1147" y="2173"/>
                  </a:lnTo>
                  <a:lnTo>
                    <a:pt x="1259" y="2108"/>
                  </a:lnTo>
                  <a:lnTo>
                    <a:pt x="1194" y="1996"/>
                  </a:lnTo>
                  <a:close/>
                  <a:moveTo>
                    <a:pt x="803" y="1316"/>
                  </a:moveTo>
                  <a:lnTo>
                    <a:pt x="294" y="1610"/>
                  </a:lnTo>
                  <a:lnTo>
                    <a:pt x="262" y="1632"/>
                  </a:lnTo>
                  <a:lnTo>
                    <a:pt x="232" y="1656"/>
                  </a:lnTo>
                  <a:lnTo>
                    <a:pt x="207" y="1683"/>
                  </a:lnTo>
                  <a:lnTo>
                    <a:pt x="185" y="1714"/>
                  </a:lnTo>
                  <a:lnTo>
                    <a:pt x="165" y="1746"/>
                  </a:lnTo>
                  <a:lnTo>
                    <a:pt x="150" y="1782"/>
                  </a:lnTo>
                  <a:lnTo>
                    <a:pt x="140" y="1817"/>
                  </a:lnTo>
                  <a:lnTo>
                    <a:pt x="133" y="1855"/>
                  </a:lnTo>
                  <a:lnTo>
                    <a:pt x="131" y="1893"/>
                  </a:lnTo>
                  <a:lnTo>
                    <a:pt x="133" y="1936"/>
                  </a:lnTo>
                  <a:lnTo>
                    <a:pt x="142" y="1977"/>
                  </a:lnTo>
                  <a:lnTo>
                    <a:pt x="155" y="2018"/>
                  </a:lnTo>
                  <a:lnTo>
                    <a:pt x="174" y="2057"/>
                  </a:lnTo>
                  <a:lnTo>
                    <a:pt x="197" y="2091"/>
                  </a:lnTo>
                  <a:lnTo>
                    <a:pt x="223" y="2121"/>
                  </a:lnTo>
                  <a:lnTo>
                    <a:pt x="252" y="2148"/>
                  </a:lnTo>
                  <a:lnTo>
                    <a:pt x="284" y="2170"/>
                  </a:lnTo>
                  <a:lnTo>
                    <a:pt x="318" y="2188"/>
                  </a:lnTo>
                  <a:lnTo>
                    <a:pt x="354" y="2203"/>
                  </a:lnTo>
                  <a:lnTo>
                    <a:pt x="391" y="2213"/>
                  </a:lnTo>
                  <a:lnTo>
                    <a:pt x="430" y="2219"/>
                  </a:lnTo>
                  <a:lnTo>
                    <a:pt x="468" y="2220"/>
                  </a:lnTo>
                  <a:lnTo>
                    <a:pt x="507" y="2216"/>
                  </a:lnTo>
                  <a:lnTo>
                    <a:pt x="545" y="2208"/>
                  </a:lnTo>
                  <a:lnTo>
                    <a:pt x="584" y="2195"/>
                  </a:lnTo>
                  <a:lnTo>
                    <a:pt x="621" y="2176"/>
                  </a:lnTo>
                  <a:lnTo>
                    <a:pt x="1130" y="1882"/>
                  </a:lnTo>
                  <a:lnTo>
                    <a:pt x="803" y="1316"/>
                  </a:lnTo>
                  <a:close/>
                  <a:moveTo>
                    <a:pt x="2430" y="633"/>
                  </a:moveTo>
                  <a:lnTo>
                    <a:pt x="2284" y="642"/>
                  </a:lnTo>
                  <a:lnTo>
                    <a:pt x="2440" y="912"/>
                  </a:lnTo>
                  <a:lnTo>
                    <a:pt x="2521" y="790"/>
                  </a:lnTo>
                  <a:lnTo>
                    <a:pt x="2430" y="633"/>
                  </a:lnTo>
                  <a:close/>
                  <a:moveTo>
                    <a:pt x="1635" y="302"/>
                  </a:moveTo>
                  <a:lnTo>
                    <a:pt x="905" y="1233"/>
                  </a:lnTo>
                  <a:lnTo>
                    <a:pt x="1251" y="1833"/>
                  </a:lnTo>
                  <a:lnTo>
                    <a:pt x="2391" y="1609"/>
                  </a:lnTo>
                  <a:lnTo>
                    <a:pt x="1635" y="302"/>
                  </a:lnTo>
                  <a:close/>
                  <a:moveTo>
                    <a:pt x="1802" y="131"/>
                  </a:moveTo>
                  <a:lnTo>
                    <a:pt x="1795" y="131"/>
                  </a:lnTo>
                  <a:lnTo>
                    <a:pt x="1786" y="133"/>
                  </a:lnTo>
                  <a:lnTo>
                    <a:pt x="1775" y="136"/>
                  </a:lnTo>
                  <a:lnTo>
                    <a:pt x="1765" y="141"/>
                  </a:lnTo>
                  <a:lnTo>
                    <a:pt x="1754" y="150"/>
                  </a:lnTo>
                  <a:lnTo>
                    <a:pt x="1745" y="162"/>
                  </a:lnTo>
                  <a:lnTo>
                    <a:pt x="1743" y="164"/>
                  </a:lnTo>
                  <a:lnTo>
                    <a:pt x="1742" y="167"/>
                  </a:lnTo>
                  <a:lnTo>
                    <a:pt x="1739" y="170"/>
                  </a:lnTo>
                  <a:lnTo>
                    <a:pt x="1735" y="176"/>
                  </a:lnTo>
                  <a:lnTo>
                    <a:pt x="1730" y="183"/>
                  </a:lnTo>
                  <a:lnTo>
                    <a:pt x="1723" y="192"/>
                  </a:lnTo>
                  <a:lnTo>
                    <a:pt x="2526" y="1583"/>
                  </a:lnTo>
                  <a:lnTo>
                    <a:pt x="2540" y="1580"/>
                  </a:lnTo>
                  <a:lnTo>
                    <a:pt x="2549" y="1579"/>
                  </a:lnTo>
                  <a:lnTo>
                    <a:pt x="2556" y="1577"/>
                  </a:lnTo>
                  <a:lnTo>
                    <a:pt x="2562" y="1577"/>
                  </a:lnTo>
                  <a:lnTo>
                    <a:pt x="2579" y="1574"/>
                  </a:lnTo>
                  <a:lnTo>
                    <a:pt x="2595" y="1567"/>
                  </a:lnTo>
                  <a:lnTo>
                    <a:pt x="2608" y="1557"/>
                  </a:lnTo>
                  <a:lnTo>
                    <a:pt x="2617" y="1543"/>
                  </a:lnTo>
                  <a:lnTo>
                    <a:pt x="2623" y="1528"/>
                  </a:lnTo>
                  <a:lnTo>
                    <a:pt x="2625" y="1512"/>
                  </a:lnTo>
                  <a:lnTo>
                    <a:pt x="2623" y="1496"/>
                  </a:lnTo>
                  <a:lnTo>
                    <a:pt x="2617" y="1479"/>
                  </a:lnTo>
                  <a:lnTo>
                    <a:pt x="1858" y="163"/>
                  </a:lnTo>
                  <a:lnTo>
                    <a:pt x="1848" y="151"/>
                  </a:lnTo>
                  <a:lnTo>
                    <a:pt x="1838" y="142"/>
                  </a:lnTo>
                  <a:lnTo>
                    <a:pt x="1827" y="136"/>
                  </a:lnTo>
                  <a:lnTo>
                    <a:pt x="1817" y="133"/>
                  </a:lnTo>
                  <a:lnTo>
                    <a:pt x="1809" y="132"/>
                  </a:lnTo>
                  <a:lnTo>
                    <a:pt x="1802" y="131"/>
                  </a:lnTo>
                  <a:close/>
                  <a:moveTo>
                    <a:pt x="1801" y="0"/>
                  </a:moveTo>
                  <a:lnTo>
                    <a:pt x="1803" y="0"/>
                  </a:lnTo>
                  <a:lnTo>
                    <a:pt x="1832" y="3"/>
                  </a:lnTo>
                  <a:lnTo>
                    <a:pt x="1861" y="9"/>
                  </a:lnTo>
                  <a:lnTo>
                    <a:pt x="1887" y="20"/>
                  </a:lnTo>
                  <a:lnTo>
                    <a:pt x="1912" y="35"/>
                  </a:lnTo>
                  <a:lnTo>
                    <a:pt x="1935" y="53"/>
                  </a:lnTo>
                  <a:lnTo>
                    <a:pt x="1954" y="74"/>
                  </a:lnTo>
                  <a:lnTo>
                    <a:pt x="1970" y="98"/>
                  </a:lnTo>
                  <a:lnTo>
                    <a:pt x="2211" y="515"/>
                  </a:lnTo>
                  <a:lnTo>
                    <a:pt x="2463" y="501"/>
                  </a:lnTo>
                  <a:lnTo>
                    <a:pt x="2480" y="502"/>
                  </a:lnTo>
                  <a:lnTo>
                    <a:pt x="2497" y="508"/>
                  </a:lnTo>
                  <a:lnTo>
                    <a:pt x="2512" y="518"/>
                  </a:lnTo>
                  <a:lnTo>
                    <a:pt x="2523" y="533"/>
                  </a:lnTo>
                  <a:lnTo>
                    <a:pt x="2653" y="760"/>
                  </a:lnTo>
                  <a:lnTo>
                    <a:pt x="2661" y="776"/>
                  </a:lnTo>
                  <a:lnTo>
                    <a:pt x="2663" y="794"/>
                  </a:lnTo>
                  <a:lnTo>
                    <a:pt x="2660" y="811"/>
                  </a:lnTo>
                  <a:lnTo>
                    <a:pt x="2651" y="828"/>
                  </a:lnTo>
                  <a:lnTo>
                    <a:pt x="2513" y="1037"/>
                  </a:lnTo>
                  <a:lnTo>
                    <a:pt x="2730" y="1414"/>
                  </a:lnTo>
                  <a:lnTo>
                    <a:pt x="2744" y="1443"/>
                  </a:lnTo>
                  <a:lnTo>
                    <a:pt x="2753" y="1474"/>
                  </a:lnTo>
                  <a:lnTo>
                    <a:pt x="2756" y="1505"/>
                  </a:lnTo>
                  <a:lnTo>
                    <a:pt x="2755" y="1534"/>
                  </a:lnTo>
                  <a:lnTo>
                    <a:pt x="2749" y="1564"/>
                  </a:lnTo>
                  <a:lnTo>
                    <a:pt x="2739" y="1592"/>
                  </a:lnTo>
                  <a:lnTo>
                    <a:pt x="2724" y="1618"/>
                  </a:lnTo>
                  <a:lnTo>
                    <a:pt x="2707" y="1642"/>
                  </a:lnTo>
                  <a:lnTo>
                    <a:pt x="2686" y="1662"/>
                  </a:lnTo>
                  <a:lnTo>
                    <a:pt x="2661" y="1680"/>
                  </a:lnTo>
                  <a:lnTo>
                    <a:pt x="2633" y="1694"/>
                  </a:lnTo>
                  <a:lnTo>
                    <a:pt x="2604" y="1703"/>
                  </a:lnTo>
                  <a:lnTo>
                    <a:pt x="2571" y="1708"/>
                  </a:lnTo>
                  <a:lnTo>
                    <a:pt x="2464" y="1728"/>
                  </a:lnTo>
                  <a:lnTo>
                    <a:pt x="2363" y="1748"/>
                  </a:lnTo>
                  <a:lnTo>
                    <a:pt x="2269" y="1767"/>
                  </a:lnTo>
                  <a:lnTo>
                    <a:pt x="2181" y="1784"/>
                  </a:lnTo>
                  <a:lnTo>
                    <a:pt x="2098" y="1800"/>
                  </a:lnTo>
                  <a:lnTo>
                    <a:pt x="2021" y="1815"/>
                  </a:lnTo>
                  <a:lnTo>
                    <a:pt x="1949" y="1829"/>
                  </a:lnTo>
                  <a:lnTo>
                    <a:pt x="1882" y="1843"/>
                  </a:lnTo>
                  <a:lnTo>
                    <a:pt x="1820" y="1855"/>
                  </a:lnTo>
                  <a:lnTo>
                    <a:pt x="1763" y="1866"/>
                  </a:lnTo>
                  <a:lnTo>
                    <a:pt x="1711" y="1876"/>
                  </a:lnTo>
                  <a:lnTo>
                    <a:pt x="1662" y="1885"/>
                  </a:lnTo>
                  <a:lnTo>
                    <a:pt x="1618" y="1894"/>
                  </a:lnTo>
                  <a:lnTo>
                    <a:pt x="1579" y="1902"/>
                  </a:lnTo>
                  <a:lnTo>
                    <a:pt x="1542" y="1910"/>
                  </a:lnTo>
                  <a:lnTo>
                    <a:pt x="1510" y="1916"/>
                  </a:lnTo>
                  <a:lnTo>
                    <a:pt x="1480" y="1922"/>
                  </a:lnTo>
                  <a:lnTo>
                    <a:pt x="1454" y="1927"/>
                  </a:lnTo>
                  <a:lnTo>
                    <a:pt x="1432" y="1931"/>
                  </a:lnTo>
                  <a:lnTo>
                    <a:pt x="1411" y="1935"/>
                  </a:lnTo>
                  <a:lnTo>
                    <a:pt x="1393" y="1938"/>
                  </a:lnTo>
                  <a:lnTo>
                    <a:pt x="1379" y="1941"/>
                  </a:lnTo>
                  <a:lnTo>
                    <a:pt x="1366" y="1944"/>
                  </a:lnTo>
                  <a:lnTo>
                    <a:pt x="1355" y="1946"/>
                  </a:lnTo>
                  <a:lnTo>
                    <a:pt x="1347" y="1947"/>
                  </a:lnTo>
                  <a:lnTo>
                    <a:pt x="1339" y="1949"/>
                  </a:lnTo>
                  <a:lnTo>
                    <a:pt x="1333" y="1950"/>
                  </a:lnTo>
                  <a:lnTo>
                    <a:pt x="1329" y="1951"/>
                  </a:lnTo>
                  <a:lnTo>
                    <a:pt x="1325" y="1951"/>
                  </a:lnTo>
                  <a:lnTo>
                    <a:pt x="1323" y="1952"/>
                  </a:lnTo>
                  <a:lnTo>
                    <a:pt x="1321" y="1952"/>
                  </a:lnTo>
                  <a:lnTo>
                    <a:pt x="1320" y="1952"/>
                  </a:lnTo>
                  <a:lnTo>
                    <a:pt x="1405" y="2099"/>
                  </a:lnTo>
                  <a:lnTo>
                    <a:pt x="1412" y="2115"/>
                  </a:lnTo>
                  <a:lnTo>
                    <a:pt x="1414" y="2133"/>
                  </a:lnTo>
                  <a:lnTo>
                    <a:pt x="1412" y="2149"/>
                  </a:lnTo>
                  <a:lnTo>
                    <a:pt x="1405" y="2165"/>
                  </a:lnTo>
                  <a:lnTo>
                    <a:pt x="1395" y="2178"/>
                  </a:lnTo>
                  <a:lnTo>
                    <a:pt x="1382" y="2188"/>
                  </a:lnTo>
                  <a:lnTo>
                    <a:pt x="1212" y="2287"/>
                  </a:lnTo>
                  <a:lnTo>
                    <a:pt x="1407" y="2626"/>
                  </a:lnTo>
                  <a:lnTo>
                    <a:pt x="1424" y="2658"/>
                  </a:lnTo>
                  <a:lnTo>
                    <a:pt x="1435" y="2691"/>
                  </a:lnTo>
                  <a:lnTo>
                    <a:pt x="1441" y="2725"/>
                  </a:lnTo>
                  <a:lnTo>
                    <a:pt x="1443" y="2758"/>
                  </a:lnTo>
                  <a:lnTo>
                    <a:pt x="1441" y="2792"/>
                  </a:lnTo>
                  <a:lnTo>
                    <a:pt x="1434" y="2824"/>
                  </a:lnTo>
                  <a:lnTo>
                    <a:pt x="1424" y="2856"/>
                  </a:lnTo>
                  <a:lnTo>
                    <a:pt x="1408" y="2886"/>
                  </a:lnTo>
                  <a:lnTo>
                    <a:pt x="1390" y="2914"/>
                  </a:lnTo>
                  <a:lnTo>
                    <a:pt x="1368" y="2940"/>
                  </a:lnTo>
                  <a:lnTo>
                    <a:pt x="1341" y="2963"/>
                  </a:lnTo>
                  <a:lnTo>
                    <a:pt x="1312" y="2982"/>
                  </a:lnTo>
                  <a:lnTo>
                    <a:pt x="1280" y="2999"/>
                  </a:lnTo>
                  <a:lnTo>
                    <a:pt x="1247" y="3010"/>
                  </a:lnTo>
                  <a:lnTo>
                    <a:pt x="1214" y="3016"/>
                  </a:lnTo>
                  <a:lnTo>
                    <a:pt x="1179" y="3018"/>
                  </a:lnTo>
                  <a:lnTo>
                    <a:pt x="1146" y="3015"/>
                  </a:lnTo>
                  <a:lnTo>
                    <a:pt x="1113" y="3009"/>
                  </a:lnTo>
                  <a:lnTo>
                    <a:pt x="1082" y="2998"/>
                  </a:lnTo>
                  <a:lnTo>
                    <a:pt x="1051" y="2983"/>
                  </a:lnTo>
                  <a:lnTo>
                    <a:pt x="1023" y="2964"/>
                  </a:lnTo>
                  <a:lnTo>
                    <a:pt x="998" y="2942"/>
                  </a:lnTo>
                  <a:lnTo>
                    <a:pt x="975" y="2917"/>
                  </a:lnTo>
                  <a:lnTo>
                    <a:pt x="955" y="2887"/>
                  </a:lnTo>
                  <a:lnTo>
                    <a:pt x="627" y="2317"/>
                  </a:lnTo>
                  <a:lnTo>
                    <a:pt x="582" y="2333"/>
                  </a:lnTo>
                  <a:lnTo>
                    <a:pt x="536" y="2344"/>
                  </a:lnTo>
                  <a:lnTo>
                    <a:pt x="491" y="2349"/>
                  </a:lnTo>
                  <a:lnTo>
                    <a:pt x="444" y="2350"/>
                  </a:lnTo>
                  <a:lnTo>
                    <a:pt x="398" y="2347"/>
                  </a:lnTo>
                  <a:lnTo>
                    <a:pt x="354" y="2338"/>
                  </a:lnTo>
                  <a:lnTo>
                    <a:pt x="309" y="2325"/>
                  </a:lnTo>
                  <a:lnTo>
                    <a:pt x="268" y="2309"/>
                  </a:lnTo>
                  <a:lnTo>
                    <a:pt x="226" y="2288"/>
                  </a:lnTo>
                  <a:lnTo>
                    <a:pt x="188" y="2262"/>
                  </a:lnTo>
                  <a:lnTo>
                    <a:pt x="151" y="2233"/>
                  </a:lnTo>
                  <a:lnTo>
                    <a:pt x="118" y="2200"/>
                  </a:lnTo>
                  <a:lnTo>
                    <a:pt x="88" y="2163"/>
                  </a:lnTo>
                  <a:lnTo>
                    <a:pt x="61" y="2121"/>
                  </a:lnTo>
                  <a:lnTo>
                    <a:pt x="39" y="2077"/>
                  </a:lnTo>
                  <a:lnTo>
                    <a:pt x="21" y="2031"/>
                  </a:lnTo>
                  <a:lnTo>
                    <a:pt x="9" y="1985"/>
                  </a:lnTo>
                  <a:lnTo>
                    <a:pt x="2" y="1938"/>
                  </a:lnTo>
                  <a:lnTo>
                    <a:pt x="0" y="1890"/>
                  </a:lnTo>
                  <a:lnTo>
                    <a:pt x="3" y="1844"/>
                  </a:lnTo>
                  <a:lnTo>
                    <a:pt x="10" y="1798"/>
                  </a:lnTo>
                  <a:lnTo>
                    <a:pt x="22" y="1752"/>
                  </a:lnTo>
                  <a:lnTo>
                    <a:pt x="40" y="1709"/>
                  </a:lnTo>
                  <a:lnTo>
                    <a:pt x="60" y="1666"/>
                  </a:lnTo>
                  <a:lnTo>
                    <a:pt x="85" y="1627"/>
                  </a:lnTo>
                  <a:lnTo>
                    <a:pt x="116" y="1590"/>
                  </a:lnTo>
                  <a:lnTo>
                    <a:pt x="149" y="1556"/>
                  </a:lnTo>
                  <a:lnTo>
                    <a:pt x="187" y="1524"/>
                  </a:lnTo>
                  <a:lnTo>
                    <a:pt x="228" y="1498"/>
                  </a:lnTo>
                  <a:lnTo>
                    <a:pt x="783" y="1177"/>
                  </a:lnTo>
                  <a:lnTo>
                    <a:pt x="1635" y="90"/>
                  </a:lnTo>
                  <a:lnTo>
                    <a:pt x="1656" y="64"/>
                  </a:lnTo>
                  <a:lnTo>
                    <a:pt x="1680" y="42"/>
                  </a:lnTo>
                  <a:lnTo>
                    <a:pt x="1706" y="24"/>
                  </a:lnTo>
                  <a:lnTo>
                    <a:pt x="1736" y="11"/>
                  </a:lnTo>
                  <a:lnTo>
                    <a:pt x="1767" y="3"/>
                  </a:lnTo>
                  <a:lnTo>
                    <a:pt x="180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1106488" y="1754188"/>
              <a:ext cx="334963" cy="169863"/>
            </a:xfrm>
            <a:custGeom>
              <a:avLst/>
              <a:gdLst>
                <a:gd name="T0" fmla="*/ 357 w 422"/>
                <a:gd name="T1" fmla="*/ 0 h 213"/>
                <a:gd name="T2" fmla="*/ 373 w 422"/>
                <a:gd name="T3" fmla="*/ 2 h 213"/>
                <a:gd name="T4" fmla="*/ 389 w 422"/>
                <a:gd name="T5" fmla="*/ 8 h 213"/>
                <a:gd name="T6" fmla="*/ 402 w 422"/>
                <a:gd name="T7" fmla="*/ 18 h 213"/>
                <a:gd name="T8" fmla="*/ 413 w 422"/>
                <a:gd name="T9" fmla="*/ 33 h 213"/>
                <a:gd name="T10" fmla="*/ 420 w 422"/>
                <a:gd name="T11" fmla="*/ 49 h 213"/>
                <a:gd name="T12" fmla="*/ 422 w 422"/>
                <a:gd name="T13" fmla="*/ 65 h 213"/>
                <a:gd name="T14" fmla="*/ 420 w 422"/>
                <a:gd name="T15" fmla="*/ 82 h 213"/>
                <a:gd name="T16" fmla="*/ 414 w 422"/>
                <a:gd name="T17" fmla="*/ 97 h 213"/>
                <a:gd name="T18" fmla="*/ 403 w 422"/>
                <a:gd name="T19" fmla="*/ 111 h 213"/>
                <a:gd name="T20" fmla="*/ 389 w 422"/>
                <a:gd name="T21" fmla="*/ 122 h 213"/>
                <a:gd name="T22" fmla="*/ 276 w 422"/>
                <a:gd name="T23" fmla="*/ 187 h 213"/>
                <a:gd name="T24" fmla="*/ 247 w 422"/>
                <a:gd name="T25" fmla="*/ 201 h 213"/>
                <a:gd name="T26" fmla="*/ 217 w 422"/>
                <a:gd name="T27" fmla="*/ 209 h 213"/>
                <a:gd name="T28" fmla="*/ 187 w 422"/>
                <a:gd name="T29" fmla="*/ 213 h 213"/>
                <a:gd name="T30" fmla="*/ 157 w 422"/>
                <a:gd name="T31" fmla="*/ 212 h 213"/>
                <a:gd name="T32" fmla="*/ 128 w 422"/>
                <a:gd name="T33" fmla="*/ 206 h 213"/>
                <a:gd name="T34" fmla="*/ 99 w 422"/>
                <a:gd name="T35" fmla="*/ 196 h 213"/>
                <a:gd name="T36" fmla="*/ 72 w 422"/>
                <a:gd name="T37" fmla="*/ 182 h 213"/>
                <a:gd name="T38" fmla="*/ 47 w 422"/>
                <a:gd name="T39" fmla="*/ 163 h 213"/>
                <a:gd name="T40" fmla="*/ 26 w 422"/>
                <a:gd name="T41" fmla="*/ 141 h 213"/>
                <a:gd name="T42" fmla="*/ 8 w 422"/>
                <a:gd name="T43" fmla="*/ 116 h 213"/>
                <a:gd name="T44" fmla="*/ 2 w 422"/>
                <a:gd name="T45" fmla="*/ 99 h 213"/>
                <a:gd name="T46" fmla="*/ 0 w 422"/>
                <a:gd name="T47" fmla="*/ 82 h 213"/>
                <a:gd name="T48" fmla="*/ 2 w 422"/>
                <a:gd name="T49" fmla="*/ 66 h 213"/>
                <a:gd name="T50" fmla="*/ 8 w 422"/>
                <a:gd name="T51" fmla="*/ 50 h 213"/>
                <a:gd name="T52" fmla="*/ 18 w 422"/>
                <a:gd name="T53" fmla="*/ 37 h 213"/>
                <a:gd name="T54" fmla="*/ 32 w 422"/>
                <a:gd name="T55" fmla="*/ 26 h 213"/>
                <a:gd name="T56" fmla="*/ 49 w 422"/>
                <a:gd name="T57" fmla="*/ 19 h 213"/>
                <a:gd name="T58" fmla="*/ 66 w 422"/>
                <a:gd name="T59" fmla="*/ 17 h 213"/>
                <a:gd name="T60" fmla="*/ 82 w 422"/>
                <a:gd name="T61" fmla="*/ 19 h 213"/>
                <a:gd name="T62" fmla="*/ 97 w 422"/>
                <a:gd name="T63" fmla="*/ 25 h 213"/>
                <a:gd name="T64" fmla="*/ 110 w 422"/>
                <a:gd name="T65" fmla="*/ 36 h 213"/>
                <a:gd name="T66" fmla="*/ 122 w 422"/>
                <a:gd name="T67" fmla="*/ 50 h 213"/>
                <a:gd name="T68" fmla="*/ 133 w 422"/>
                <a:gd name="T69" fmla="*/ 64 h 213"/>
                <a:gd name="T70" fmla="*/ 146 w 422"/>
                <a:gd name="T71" fmla="*/ 74 h 213"/>
                <a:gd name="T72" fmla="*/ 161 w 422"/>
                <a:gd name="T73" fmla="*/ 80 h 213"/>
                <a:gd name="T74" fmla="*/ 177 w 422"/>
                <a:gd name="T75" fmla="*/ 82 h 213"/>
                <a:gd name="T76" fmla="*/ 195 w 422"/>
                <a:gd name="T77" fmla="*/ 80 h 213"/>
                <a:gd name="T78" fmla="*/ 211 w 422"/>
                <a:gd name="T79" fmla="*/ 74 h 213"/>
                <a:gd name="T80" fmla="*/ 323 w 422"/>
                <a:gd name="T81" fmla="*/ 8 h 213"/>
                <a:gd name="T82" fmla="*/ 340 w 422"/>
                <a:gd name="T83" fmla="*/ 2 h 213"/>
                <a:gd name="T84" fmla="*/ 357 w 422"/>
                <a:gd name="T85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2" h="213">
                  <a:moveTo>
                    <a:pt x="357" y="0"/>
                  </a:moveTo>
                  <a:lnTo>
                    <a:pt x="373" y="2"/>
                  </a:lnTo>
                  <a:lnTo>
                    <a:pt x="389" y="8"/>
                  </a:lnTo>
                  <a:lnTo>
                    <a:pt x="402" y="18"/>
                  </a:lnTo>
                  <a:lnTo>
                    <a:pt x="413" y="33"/>
                  </a:lnTo>
                  <a:lnTo>
                    <a:pt x="420" y="49"/>
                  </a:lnTo>
                  <a:lnTo>
                    <a:pt x="422" y="65"/>
                  </a:lnTo>
                  <a:lnTo>
                    <a:pt x="420" y="82"/>
                  </a:lnTo>
                  <a:lnTo>
                    <a:pt x="414" y="97"/>
                  </a:lnTo>
                  <a:lnTo>
                    <a:pt x="403" y="111"/>
                  </a:lnTo>
                  <a:lnTo>
                    <a:pt x="389" y="122"/>
                  </a:lnTo>
                  <a:lnTo>
                    <a:pt x="276" y="187"/>
                  </a:lnTo>
                  <a:lnTo>
                    <a:pt x="247" y="201"/>
                  </a:lnTo>
                  <a:lnTo>
                    <a:pt x="217" y="209"/>
                  </a:lnTo>
                  <a:lnTo>
                    <a:pt x="187" y="213"/>
                  </a:lnTo>
                  <a:lnTo>
                    <a:pt x="157" y="212"/>
                  </a:lnTo>
                  <a:lnTo>
                    <a:pt x="128" y="206"/>
                  </a:lnTo>
                  <a:lnTo>
                    <a:pt x="99" y="196"/>
                  </a:lnTo>
                  <a:lnTo>
                    <a:pt x="72" y="182"/>
                  </a:lnTo>
                  <a:lnTo>
                    <a:pt x="47" y="163"/>
                  </a:lnTo>
                  <a:lnTo>
                    <a:pt x="26" y="141"/>
                  </a:lnTo>
                  <a:lnTo>
                    <a:pt x="8" y="116"/>
                  </a:lnTo>
                  <a:lnTo>
                    <a:pt x="2" y="99"/>
                  </a:lnTo>
                  <a:lnTo>
                    <a:pt x="0" y="82"/>
                  </a:lnTo>
                  <a:lnTo>
                    <a:pt x="2" y="66"/>
                  </a:lnTo>
                  <a:lnTo>
                    <a:pt x="8" y="50"/>
                  </a:lnTo>
                  <a:lnTo>
                    <a:pt x="18" y="37"/>
                  </a:lnTo>
                  <a:lnTo>
                    <a:pt x="32" y="26"/>
                  </a:lnTo>
                  <a:lnTo>
                    <a:pt x="49" y="19"/>
                  </a:lnTo>
                  <a:lnTo>
                    <a:pt x="66" y="17"/>
                  </a:lnTo>
                  <a:lnTo>
                    <a:pt x="82" y="19"/>
                  </a:lnTo>
                  <a:lnTo>
                    <a:pt x="97" y="25"/>
                  </a:lnTo>
                  <a:lnTo>
                    <a:pt x="110" y="36"/>
                  </a:lnTo>
                  <a:lnTo>
                    <a:pt x="122" y="50"/>
                  </a:lnTo>
                  <a:lnTo>
                    <a:pt x="133" y="64"/>
                  </a:lnTo>
                  <a:lnTo>
                    <a:pt x="146" y="74"/>
                  </a:lnTo>
                  <a:lnTo>
                    <a:pt x="161" y="80"/>
                  </a:lnTo>
                  <a:lnTo>
                    <a:pt x="177" y="82"/>
                  </a:lnTo>
                  <a:lnTo>
                    <a:pt x="195" y="80"/>
                  </a:lnTo>
                  <a:lnTo>
                    <a:pt x="211" y="74"/>
                  </a:lnTo>
                  <a:lnTo>
                    <a:pt x="323" y="8"/>
                  </a:lnTo>
                  <a:lnTo>
                    <a:pt x="340" y="2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3146425" y="369888"/>
              <a:ext cx="392113" cy="263525"/>
            </a:xfrm>
            <a:custGeom>
              <a:avLst/>
              <a:gdLst>
                <a:gd name="T0" fmla="*/ 431 w 495"/>
                <a:gd name="T1" fmla="*/ 0 h 333"/>
                <a:gd name="T2" fmla="*/ 447 w 495"/>
                <a:gd name="T3" fmla="*/ 2 h 333"/>
                <a:gd name="T4" fmla="*/ 463 w 495"/>
                <a:gd name="T5" fmla="*/ 9 h 333"/>
                <a:gd name="T6" fmla="*/ 476 w 495"/>
                <a:gd name="T7" fmla="*/ 19 h 333"/>
                <a:gd name="T8" fmla="*/ 487 w 495"/>
                <a:gd name="T9" fmla="*/ 33 h 333"/>
                <a:gd name="T10" fmla="*/ 493 w 495"/>
                <a:gd name="T11" fmla="*/ 50 h 333"/>
                <a:gd name="T12" fmla="*/ 495 w 495"/>
                <a:gd name="T13" fmla="*/ 67 h 333"/>
                <a:gd name="T14" fmla="*/ 492 w 495"/>
                <a:gd name="T15" fmla="*/ 83 h 333"/>
                <a:gd name="T16" fmla="*/ 486 w 495"/>
                <a:gd name="T17" fmla="*/ 98 h 333"/>
                <a:gd name="T18" fmla="*/ 476 w 495"/>
                <a:gd name="T19" fmla="*/ 111 h 333"/>
                <a:gd name="T20" fmla="*/ 461 w 495"/>
                <a:gd name="T21" fmla="*/ 123 h 333"/>
                <a:gd name="T22" fmla="*/ 97 w 495"/>
                <a:gd name="T23" fmla="*/ 324 h 333"/>
                <a:gd name="T24" fmla="*/ 81 w 495"/>
                <a:gd name="T25" fmla="*/ 332 h 333"/>
                <a:gd name="T26" fmla="*/ 64 w 495"/>
                <a:gd name="T27" fmla="*/ 333 h 333"/>
                <a:gd name="T28" fmla="*/ 48 w 495"/>
                <a:gd name="T29" fmla="*/ 330 h 333"/>
                <a:gd name="T30" fmla="*/ 33 w 495"/>
                <a:gd name="T31" fmla="*/ 323 h 333"/>
                <a:gd name="T32" fmla="*/ 19 w 495"/>
                <a:gd name="T33" fmla="*/ 313 h 333"/>
                <a:gd name="T34" fmla="*/ 8 w 495"/>
                <a:gd name="T35" fmla="*/ 299 h 333"/>
                <a:gd name="T36" fmla="*/ 2 w 495"/>
                <a:gd name="T37" fmla="*/ 283 h 333"/>
                <a:gd name="T38" fmla="*/ 0 w 495"/>
                <a:gd name="T39" fmla="*/ 267 h 333"/>
                <a:gd name="T40" fmla="*/ 3 w 495"/>
                <a:gd name="T41" fmla="*/ 249 h 333"/>
                <a:gd name="T42" fmla="*/ 9 w 495"/>
                <a:gd name="T43" fmla="*/ 234 h 333"/>
                <a:gd name="T44" fmla="*/ 19 w 495"/>
                <a:gd name="T45" fmla="*/ 221 h 333"/>
                <a:gd name="T46" fmla="*/ 34 w 495"/>
                <a:gd name="T47" fmla="*/ 211 h 333"/>
                <a:gd name="T48" fmla="*/ 398 w 495"/>
                <a:gd name="T49" fmla="*/ 8 h 333"/>
                <a:gd name="T50" fmla="*/ 414 w 495"/>
                <a:gd name="T51" fmla="*/ 2 h 333"/>
                <a:gd name="T52" fmla="*/ 431 w 495"/>
                <a:gd name="T5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5" h="333">
                  <a:moveTo>
                    <a:pt x="431" y="0"/>
                  </a:moveTo>
                  <a:lnTo>
                    <a:pt x="447" y="2"/>
                  </a:lnTo>
                  <a:lnTo>
                    <a:pt x="463" y="9"/>
                  </a:lnTo>
                  <a:lnTo>
                    <a:pt x="476" y="19"/>
                  </a:lnTo>
                  <a:lnTo>
                    <a:pt x="487" y="33"/>
                  </a:lnTo>
                  <a:lnTo>
                    <a:pt x="493" y="50"/>
                  </a:lnTo>
                  <a:lnTo>
                    <a:pt x="495" y="67"/>
                  </a:lnTo>
                  <a:lnTo>
                    <a:pt x="492" y="83"/>
                  </a:lnTo>
                  <a:lnTo>
                    <a:pt x="486" y="98"/>
                  </a:lnTo>
                  <a:lnTo>
                    <a:pt x="476" y="111"/>
                  </a:lnTo>
                  <a:lnTo>
                    <a:pt x="461" y="123"/>
                  </a:lnTo>
                  <a:lnTo>
                    <a:pt x="97" y="324"/>
                  </a:lnTo>
                  <a:lnTo>
                    <a:pt x="81" y="332"/>
                  </a:lnTo>
                  <a:lnTo>
                    <a:pt x="64" y="333"/>
                  </a:lnTo>
                  <a:lnTo>
                    <a:pt x="48" y="330"/>
                  </a:lnTo>
                  <a:lnTo>
                    <a:pt x="33" y="323"/>
                  </a:lnTo>
                  <a:lnTo>
                    <a:pt x="19" y="313"/>
                  </a:lnTo>
                  <a:lnTo>
                    <a:pt x="8" y="299"/>
                  </a:lnTo>
                  <a:lnTo>
                    <a:pt x="2" y="283"/>
                  </a:lnTo>
                  <a:lnTo>
                    <a:pt x="0" y="267"/>
                  </a:lnTo>
                  <a:lnTo>
                    <a:pt x="3" y="249"/>
                  </a:lnTo>
                  <a:lnTo>
                    <a:pt x="9" y="234"/>
                  </a:lnTo>
                  <a:lnTo>
                    <a:pt x="19" y="221"/>
                  </a:lnTo>
                  <a:lnTo>
                    <a:pt x="34" y="211"/>
                  </a:lnTo>
                  <a:lnTo>
                    <a:pt x="398" y="8"/>
                  </a:lnTo>
                  <a:lnTo>
                    <a:pt x="414" y="2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167063" y="857250"/>
              <a:ext cx="303213" cy="158750"/>
            </a:xfrm>
            <a:custGeom>
              <a:avLst/>
              <a:gdLst>
                <a:gd name="T0" fmla="*/ 64 w 382"/>
                <a:gd name="T1" fmla="*/ 0 h 199"/>
                <a:gd name="T2" fmla="*/ 82 w 382"/>
                <a:gd name="T3" fmla="*/ 2 h 199"/>
                <a:gd name="T4" fmla="*/ 333 w 382"/>
                <a:gd name="T5" fmla="*/ 70 h 199"/>
                <a:gd name="T6" fmla="*/ 349 w 382"/>
                <a:gd name="T7" fmla="*/ 77 h 199"/>
                <a:gd name="T8" fmla="*/ 364 w 382"/>
                <a:gd name="T9" fmla="*/ 88 h 199"/>
                <a:gd name="T10" fmla="*/ 374 w 382"/>
                <a:gd name="T11" fmla="*/ 101 h 199"/>
                <a:gd name="T12" fmla="*/ 380 w 382"/>
                <a:gd name="T13" fmla="*/ 116 h 199"/>
                <a:gd name="T14" fmla="*/ 382 w 382"/>
                <a:gd name="T15" fmla="*/ 133 h 199"/>
                <a:gd name="T16" fmla="*/ 380 w 382"/>
                <a:gd name="T17" fmla="*/ 151 h 199"/>
                <a:gd name="T18" fmla="*/ 373 w 382"/>
                <a:gd name="T19" fmla="*/ 167 h 199"/>
                <a:gd name="T20" fmla="*/ 362 w 382"/>
                <a:gd name="T21" fmla="*/ 180 h 199"/>
                <a:gd name="T22" fmla="*/ 349 w 382"/>
                <a:gd name="T23" fmla="*/ 190 h 199"/>
                <a:gd name="T24" fmla="*/ 334 w 382"/>
                <a:gd name="T25" fmla="*/ 196 h 199"/>
                <a:gd name="T26" fmla="*/ 317 w 382"/>
                <a:gd name="T27" fmla="*/ 199 h 199"/>
                <a:gd name="T28" fmla="*/ 300 w 382"/>
                <a:gd name="T29" fmla="*/ 196 h 199"/>
                <a:gd name="T30" fmla="*/ 47 w 382"/>
                <a:gd name="T31" fmla="*/ 129 h 199"/>
                <a:gd name="T32" fmla="*/ 31 w 382"/>
                <a:gd name="T33" fmla="*/ 122 h 199"/>
                <a:gd name="T34" fmla="*/ 18 w 382"/>
                <a:gd name="T35" fmla="*/ 112 h 199"/>
                <a:gd name="T36" fmla="*/ 8 w 382"/>
                <a:gd name="T37" fmla="*/ 99 h 199"/>
                <a:gd name="T38" fmla="*/ 2 w 382"/>
                <a:gd name="T39" fmla="*/ 83 h 199"/>
                <a:gd name="T40" fmla="*/ 0 w 382"/>
                <a:gd name="T41" fmla="*/ 66 h 199"/>
                <a:gd name="T42" fmla="*/ 2 w 382"/>
                <a:gd name="T43" fmla="*/ 49 h 199"/>
                <a:gd name="T44" fmla="*/ 8 w 382"/>
                <a:gd name="T45" fmla="*/ 33 h 199"/>
                <a:gd name="T46" fmla="*/ 19 w 382"/>
                <a:gd name="T47" fmla="*/ 20 h 199"/>
                <a:gd name="T48" fmla="*/ 32 w 382"/>
                <a:gd name="T49" fmla="*/ 10 h 199"/>
                <a:gd name="T50" fmla="*/ 47 w 382"/>
                <a:gd name="T51" fmla="*/ 2 h 199"/>
                <a:gd name="T52" fmla="*/ 64 w 382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2" h="199">
                  <a:moveTo>
                    <a:pt x="64" y="0"/>
                  </a:moveTo>
                  <a:lnTo>
                    <a:pt x="82" y="2"/>
                  </a:lnTo>
                  <a:lnTo>
                    <a:pt x="333" y="70"/>
                  </a:lnTo>
                  <a:lnTo>
                    <a:pt x="349" y="77"/>
                  </a:lnTo>
                  <a:lnTo>
                    <a:pt x="364" y="88"/>
                  </a:lnTo>
                  <a:lnTo>
                    <a:pt x="374" y="101"/>
                  </a:lnTo>
                  <a:lnTo>
                    <a:pt x="380" y="116"/>
                  </a:lnTo>
                  <a:lnTo>
                    <a:pt x="382" y="133"/>
                  </a:lnTo>
                  <a:lnTo>
                    <a:pt x="380" y="151"/>
                  </a:lnTo>
                  <a:lnTo>
                    <a:pt x="373" y="167"/>
                  </a:lnTo>
                  <a:lnTo>
                    <a:pt x="362" y="180"/>
                  </a:lnTo>
                  <a:lnTo>
                    <a:pt x="349" y="190"/>
                  </a:lnTo>
                  <a:lnTo>
                    <a:pt x="334" y="196"/>
                  </a:lnTo>
                  <a:lnTo>
                    <a:pt x="317" y="199"/>
                  </a:lnTo>
                  <a:lnTo>
                    <a:pt x="300" y="196"/>
                  </a:lnTo>
                  <a:lnTo>
                    <a:pt x="47" y="129"/>
                  </a:lnTo>
                  <a:lnTo>
                    <a:pt x="31" y="122"/>
                  </a:lnTo>
                  <a:lnTo>
                    <a:pt x="18" y="112"/>
                  </a:lnTo>
                  <a:lnTo>
                    <a:pt x="8" y="99"/>
                  </a:lnTo>
                  <a:lnTo>
                    <a:pt x="2" y="83"/>
                  </a:lnTo>
                  <a:lnTo>
                    <a:pt x="0" y="66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20"/>
                  </a:lnTo>
                  <a:lnTo>
                    <a:pt x="32" y="10"/>
                  </a:lnTo>
                  <a:lnTo>
                    <a:pt x="4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2873375" y="149225"/>
              <a:ext cx="157163" cy="304800"/>
            </a:xfrm>
            <a:custGeom>
              <a:avLst/>
              <a:gdLst>
                <a:gd name="T0" fmla="*/ 133 w 199"/>
                <a:gd name="T1" fmla="*/ 0 h 383"/>
                <a:gd name="T2" fmla="*/ 150 w 199"/>
                <a:gd name="T3" fmla="*/ 3 h 383"/>
                <a:gd name="T4" fmla="*/ 167 w 199"/>
                <a:gd name="T5" fmla="*/ 9 h 383"/>
                <a:gd name="T6" fmla="*/ 180 w 199"/>
                <a:gd name="T7" fmla="*/ 19 h 383"/>
                <a:gd name="T8" fmla="*/ 190 w 199"/>
                <a:gd name="T9" fmla="*/ 34 h 383"/>
                <a:gd name="T10" fmla="*/ 197 w 199"/>
                <a:gd name="T11" fmla="*/ 49 h 383"/>
                <a:gd name="T12" fmla="*/ 199 w 199"/>
                <a:gd name="T13" fmla="*/ 65 h 383"/>
                <a:gd name="T14" fmla="*/ 197 w 199"/>
                <a:gd name="T15" fmla="*/ 82 h 383"/>
                <a:gd name="T16" fmla="*/ 129 w 199"/>
                <a:gd name="T17" fmla="*/ 335 h 383"/>
                <a:gd name="T18" fmla="*/ 122 w 199"/>
                <a:gd name="T19" fmla="*/ 351 h 383"/>
                <a:gd name="T20" fmla="*/ 112 w 199"/>
                <a:gd name="T21" fmla="*/ 364 h 383"/>
                <a:gd name="T22" fmla="*/ 99 w 199"/>
                <a:gd name="T23" fmla="*/ 374 h 383"/>
                <a:gd name="T24" fmla="*/ 84 w 199"/>
                <a:gd name="T25" fmla="*/ 381 h 383"/>
                <a:gd name="T26" fmla="*/ 66 w 199"/>
                <a:gd name="T27" fmla="*/ 383 h 383"/>
                <a:gd name="T28" fmla="*/ 49 w 199"/>
                <a:gd name="T29" fmla="*/ 381 h 383"/>
                <a:gd name="T30" fmla="*/ 33 w 199"/>
                <a:gd name="T31" fmla="*/ 374 h 383"/>
                <a:gd name="T32" fmla="*/ 20 w 199"/>
                <a:gd name="T33" fmla="*/ 364 h 383"/>
                <a:gd name="T34" fmla="*/ 10 w 199"/>
                <a:gd name="T35" fmla="*/ 351 h 383"/>
                <a:gd name="T36" fmla="*/ 3 w 199"/>
                <a:gd name="T37" fmla="*/ 336 h 383"/>
                <a:gd name="T38" fmla="*/ 0 w 199"/>
                <a:gd name="T39" fmla="*/ 318 h 383"/>
                <a:gd name="T40" fmla="*/ 3 w 199"/>
                <a:gd name="T41" fmla="*/ 301 h 383"/>
                <a:gd name="T42" fmla="*/ 70 w 199"/>
                <a:gd name="T43" fmla="*/ 49 h 383"/>
                <a:gd name="T44" fmla="*/ 77 w 199"/>
                <a:gd name="T45" fmla="*/ 33 h 383"/>
                <a:gd name="T46" fmla="*/ 88 w 199"/>
                <a:gd name="T47" fmla="*/ 19 h 383"/>
                <a:gd name="T48" fmla="*/ 101 w 199"/>
                <a:gd name="T49" fmla="*/ 9 h 383"/>
                <a:gd name="T50" fmla="*/ 116 w 199"/>
                <a:gd name="T51" fmla="*/ 3 h 383"/>
                <a:gd name="T52" fmla="*/ 133 w 199"/>
                <a:gd name="T53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9" h="383">
                  <a:moveTo>
                    <a:pt x="133" y="0"/>
                  </a:moveTo>
                  <a:lnTo>
                    <a:pt x="150" y="3"/>
                  </a:lnTo>
                  <a:lnTo>
                    <a:pt x="167" y="9"/>
                  </a:lnTo>
                  <a:lnTo>
                    <a:pt x="180" y="19"/>
                  </a:lnTo>
                  <a:lnTo>
                    <a:pt x="190" y="34"/>
                  </a:lnTo>
                  <a:lnTo>
                    <a:pt x="197" y="49"/>
                  </a:lnTo>
                  <a:lnTo>
                    <a:pt x="199" y="65"/>
                  </a:lnTo>
                  <a:lnTo>
                    <a:pt x="197" y="82"/>
                  </a:lnTo>
                  <a:lnTo>
                    <a:pt x="129" y="335"/>
                  </a:lnTo>
                  <a:lnTo>
                    <a:pt x="122" y="351"/>
                  </a:lnTo>
                  <a:lnTo>
                    <a:pt x="112" y="364"/>
                  </a:lnTo>
                  <a:lnTo>
                    <a:pt x="99" y="374"/>
                  </a:lnTo>
                  <a:lnTo>
                    <a:pt x="84" y="381"/>
                  </a:lnTo>
                  <a:lnTo>
                    <a:pt x="66" y="383"/>
                  </a:lnTo>
                  <a:lnTo>
                    <a:pt x="49" y="381"/>
                  </a:lnTo>
                  <a:lnTo>
                    <a:pt x="33" y="374"/>
                  </a:lnTo>
                  <a:lnTo>
                    <a:pt x="20" y="364"/>
                  </a:lnTo>
                  <a:lnTo>
                    <a:pt x="10" y="351"/>
                  </a:lnTo>
                  <a:lnTo>
                    <a:pt x="3" y="336"/>
                  </a:lnTo>
                  <a:lnTo>
                    <a:pt x="0" y="318"/>
                  </a:lnTo>
                  <a:lnTo>
                    <a:pt x="3" y="301"/>
                  </a:lnTo>
                  <a:lnTo>
                    <a:pt x="70" y="49"/>
                  </a:lnTo>
                  <a:lnTo>
                    <a:pt x="77" y="33"/>
                  </a:lnTo>
                  <a:lnTo>
                    <a:pt x="88" y="19"/>
                  </a:lnTo>
                  <a:lnTo>
                    <a:pt x="101" y="9"/>
                  </a:lnTo>
                  <a:lnTo>
                    <a:pt x="116" y="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006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Targeting - </a:t>
            </a:r>
            <a:r>
              <a:rPr lang="en-US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Buyer Persona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536484"/>
              </p:ext>
            </p:extLst>
          </p:nvPr>
        </p:nvGraphicFramePr>
        <p:xfrm>
          <a:off x="1073239" y="1032870"/>
          <a:ext cx="10045522" cy="526490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24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32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289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191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effectLst/>
                        </a:rPr>
                        <a:t> 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1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2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3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9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 err="1">
                          <a:effectLst/>
                        </a:rPr>
                        <a:t>YounDult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Millennial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Gen X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Age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18 - 25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25 - 30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35+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Profession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Students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Job Holder 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(Entry)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Job Holder (High)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9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Income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Low 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(10k-20k)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Medium 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(40k - 100k)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High 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(100k+)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9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Preference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Adventurous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Adventurous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/Relaxing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Relaxing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Spending</a:t>
                      </a:r>
                    </a:p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Pattern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Low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 to Medium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Medium </a:t>
                      </a:r>
                    </a:p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to High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High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34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BTL</a:t>
                      </a:r>
                      <a:r>
                        <a:rPr lang="en-US" sz="1800" dirty="0"/>
                        <a:t>: Social Media (Facebook, Instagram)</a:t>
                      </a: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Essentially Below the Line. At</a:t>
                      </a:r>
                      <a:r>
                        <a:rPr lang="en-US" sz="19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the same time Above the Line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592" marR="13592" marT="13592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ATL</a:t>
                      </a:r>
                      <a:r>
                        <a:rPr lang="en-US" sz="1800" dirty="0"/>
                        <a:t>: TV Campaigns</a:t>
                      </a:r>
                    </a:p>
                  </a:txBody>
                  <a:tcPr marL="13592" marR="13592" marT="13592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3213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Positioning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&amp;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Differentiation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2631" y="2233259"/>
            <a:ext cx="3090930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Convenience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0535" y="2218232"/>
            <a:ext cx="3090930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Customizable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8439" y="2203205"/>
            <a:ext cx="3090930" cy="95410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Information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Asymmetry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633907" y="1312059"/>
            <a:ext cx="680117" cy="680747"/>
            <a:chOff x="2671763" y="-1588"/>
            <a:chExt cx="6853238" cy="6859588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2671763" y="-1588"/>
              <a:ext cx="3055938" cy="3052763"/>
            </a:xfrm>
            <a:custGeom>
              <a:avLst/>
              <a:gdLst>
                <a:gd name="T0" fmla="*/ 360 w 1925"/>
                <a:gd name="T1" fmla="*/ 0 h 1923"/>
                <a:gd name="T2" fmla="*/ 379 w 1925"/>
                <a:gd name="T3" fmla="*/ 2 h 1923"/>
                <a:gd name="T4" fmla="*/ 396 w 1925"/>
                <a:gd name="T5" fmla="*/ 10 h 1923"/>
                <a:gd name="T6" fmla="*/ 901 w 1925"/>
                <a:gd name="T7" fmla="*/ 298 h 1923"/>
                <a:gd name="T8" fmla="*/ 916 w 1925"/>
                <a:gd name="T9" fmla="*/ 310 h 1923"/>
                <a:gd name="T10" fmla="*/ 928 w 1925"/>
                <a:gd name="T11" fmla="*/ 324 h 1923"/>
                <a:gd name="T12" fmla="*/ 935 w 1925"/>
                <a:gd name="T13" fmla="*/ 343 h 1923"/>
                <a:gd name="T14" fmla="*/ 1001 w 1925"/>
                <a:gd name="T15" fmla="*/ 611 h 1923"/>
                <a:gd name="T16" fmla="*/ 1925 w 1925"/>
                <a:gd name="T17" fmla="*/ 1534 h 1923"/>
                <a:gd name="T18" fmla="*/ 1822 w 1925"/>
                <a:gd name="T19" fmla="*/ 1635 h 1923"/>
                <a:gd name="T20" fmla="*/ 886 w 1925"/>
                <a:gd name="T21" fmla="*/ 699 h 1923"/>
                <a:gd name="T22" fmla="*/ 874 w 1925"/>
                <a:gd name="T23" fmla="*/ 683 h 1923"/>
                <a:gd name="T24" fmla="*/ 866 w 1925"/>
                <a:gd name="T25" fmla="*/ 666 h 1923"/>
                <a:gd name="T26" fmla="*/ 802 w 1925"/>
                <a:gd name="T27" fmla="*/ 407 h 1923"/>
                <a:gd name="T28" fmla="*/ 372 w 1925"/>
                <a:gd name="T29" fmla="*/ 162 h 1923"/>
                <a:gd name="T30" fmla="*/ 162 w 1925"/>
                <a:gd name="T31" fmla="*/ 372 h 1923"/>
                <a:gd name="T32" fmla="*/ 407 w 1925"/>
                <a:gd name="T33" fmla="*/ 801 h 1923"/>
                <a:gd name="T34" fmla="*/ 665 w 1925"/>
                <a:gd name="T35" fmla="*/ 867 h 1923"/>
                <a:gd name="T36" fmla="*/ 683 w 1925"/>
                <a:gd name="T37" fmla="*/ 873 h 1923"/>
                <a:gd name="T38" fmla="*/ 699 w 1925"/>
                <a:gd name="T39" fmla="*/ 885 h 1923"/>
                <a:gd name="T40" fmla="*/ 1635 w 1925"/>
                <a:gd name="T41" fmla="*/ 1822 h 1923"/>
                <a:gd name="T42" fmla="*/ 1533 w 1925"/>
                <a:gd name="T43" fmla="*/ 1923 h 1923"/>
                <a:gd name="T44" fmla="*/ 611 w 1925"/>
                <a:gd name="T45" fmla="*/ 1001 h 1923"/>
                <a:gd name="T46" fmla="*/ 343 w 1925"/>
                <a:gd name="T47" fmla="*/ 935 h 1923"/>
                <a:gd name="T48" fmla="*/ 324 w 1925"/>
                <a:gd name="T49" fmla="*/ 927 h 1923"/>
                <a:gd name="T50" fmla="*/ 310 w 1925"/>
                <a:gd name="T51" fmla="*/ 916 h 1923"/>
                <a:gd name="T52" fmla="*/ 298 w 1925"/>
                <a:gd name="T53" fmla="*/ 901 h 1923"/>
                <a:gd name="T54" fmla="*/ 9 w 1925"/>
                <a:gd name="T55" fmla="*/ 396 h 1923"/>
                <a:gd name="T56" fmla="*/ 2 w 1925"/>
                <a:gd name="T57" fmla="*/ 378 h 1923"/>
                <a:gd name="T58" fmla="*/ 0 w 1925"/>
                <a:gd name="T59" fmla="*/ 360 h 1923"/>
                <a:gd name="T60" fmla="*/ 2 w 1925"/>
                <a:gd name="T61" fmla="*/ 341 h 1923"/>
                <a:gd name="T62" fmla="*/ 10 w 1925"/>
                <a:gd name="T63" fmla="*/ 324 h 1923"/>
                <a:gd name="T64" fmla="*/ 22 w 1925"/>
                <a:gd name="T65" fmla="*/ 310 h 1923"/>
                <a:gd name="T66" fmla="*/ 310 w 1925"/>
                <a:gd name="T67" fmla="*/ 21 h 1923"/>
                <a:gd name="T68" fmla="*/ 324 w 1925"/>
                <a:gd name="T69" fmla="*/ 10 h 1923"/>
                <a:gd name="T70" fmla="*/ 343 w 1925"/>
                <a:gd name="T71" fmla="*/ 2 h 1923"/>
                <a:gd name="T72" fmla="*/ 360 w 1925"/>
                <a:gd name="T73" fmla="*/ 0 h 1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25" h="1923">
                  <a:moveTo>
                    <a:pt x="360" y="0"/>
                  </a:moveTo>
                  <a:lnTo>
                    <a:pt x="379" y="2"/>
                  </a:lnTo>
                  <a:lnTo>
                    <a:pt x="396" y="10"/>
                  </a:lnTo>
                  <a:lnTo>
                    <a:pt x="901" y="298"/>
                  </a:lnTo>
                  <a:lnTo>
                    <a:pt x="916" y="310"/>
                  </a:lnTo>
                  <a:lnTo>
                    <a:pt x="928" y="324"/>
                  </a:lnTo>
                  <a:lnTo>
                    <a:pt x="935" y="343"/>
                  </a:lnTo>
                  <a:lnTo>
                    <a:pt x="1001" y="611"/>
                  </a:lnTo>
                  <a:lnTo>
                    <a:pt x="1925" y="1534"/>
                  </a:lnTo>
                  <a:lnTo>
                    <a:pt x="1822" y="1635"/>
                  </a:lnTo>
                  <a:lnTo>
                    <a:pt x="886" y="699"/>
                  </a:lnTo>
                  <a:lnTo>
                    <a:pt x="874" y="683"/>
                  </a:lnTo>
                  <a:lnTo>
                    <a:pt x="866" y="666"/>
                  </a:lnTo>
                  <a:lnTo>
                    <a:pt x="802" y="407"/>
                  </a:lnTo>
                  <a:lnTo>
                    <a:pt x="372" y="162"/>
                  </a:lnTo>
                  <a:lnTo>
                    <a:pt x="162" y="372"/>
                  </a:lnTo>
                  <a:lnTo>
                    <a:pt x="407" y="801"/>
                  </a:lnTo>
                  <a:lnTo>
                    <a:pt x="665" y="867"/>
                  </a:lnTo>
                  <a:lnTo>
                    <a:pt x="683" y="873"/>
                  </a:lnTo>
                  <a:lnTo>
                    <a:pt x="699" y="885"/>
                  </a:lnTo>
                  <a:lnTo>
                    <a:pt x="1635" y="1822"/>
                  </a:lnTo>
                  <a:lnTo>
                    <a:pt x="1533" y="1923"/>
                  </a:lnTo>
                  <a:lnTo>
                    <a:pt x="611" y="1001"/>
                  </a:lnTo>
                  <a:lnTo>
                    <a:pt x="343" y="935"/>
                  </a:lnTo>
                  <a:lnTo>
                    <a:pt x="324" y="927"/>
                  </a:lnTo>
                  <a:lnTo>
                    <a:pt x="310" y="916"/>
                  </a:lnTo>
                  <a:lnTo>
                    <a:pt x="298" y="901"/>
                  </a:lnTo>
                  <a:lnTo>
                    <a:pt x="9" y="396"/>
                  </a:lnTo>
                  <a:lnTo>
                    <a:pt x="2" y="378"/>
                  </a:lnTo>
                  <a:lnTo>
                    <a:pt x="0" y="360"/>
                  </a:lnTo>
                  <a:lnTo>
                    <a:pt x="2" y="341"/>
                  </a:lnTo>
                  <a:lnTo>
                    <a:pt x="10" y="324"/>
                  </a:lnTo>
                  <a:lnTo>
                    <a:pt x="22" y="310"/>
                  </a:lnTo>
                  <a:lnTo>
                    <a:pt x="310" y="21"/>
                  </a:lnTo>
                  <a:lnTo>
                    <a:pt x="324" y="10"/>
                  </a:lnTo>
                  <a:lnTo>
                    <a:pt x="343" y="2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4764088" y="2090738"/>
              <a:ext cx="2678113" cy="2678113"/>
            </a:xfrm>
            <a:custGeom>
              <a:avLst/>
              <a:gdLst>
                <a:gd name="T0" fmla="*/ 1585 w 1687"/>
                <a:gd name="T1" fmla="*/ 0 h 1687"/>
                <a:gd name="T2" fmla="*/ 1687 w 1687"/>
                <a:gd name="T3" fmla="*/ 101 h 1687"/>
                <a:gd name="T4" fmla="*/ 101 w 1687"/>
                <a:gd name="T5" fmla="*/ 1687 h 1687"/>
                <a:gd name="T6" fmla="*/ 0 w 1687"/>
                <a:gd name="T7" fmla="*/ 1585 h 1687"/>
                <a:gd name="T8" fmla="*/ 1585 w 1687"/>
                <a:gd name="T9" fmla="*/ 0 h 1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7" h="1687">
                  <a:moveTo>
                    <a:pt x="1585" y="0"/>
                  </a:moveTo>
                  <a:lnTo>
                    <a:pt x="1687" y="101"/>
                  </a:lnTo>
                  <a:lnTo>
                    <a:pt x="101" y="1687"/>
                  </a:lnTo>
                  <a:lnTo>
                    <a:pt x="0" y="1585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3243263" y="4802188"/>
              <a:ext cx="1601788" cy="1371600"/>
            </a:xfrm>
            <a:custGeom>
              <a:avLst/>
              <a:gdLst>
                <a:gd name="T0" fmla="*/ 328 w 1009"/>
                <a:gd name="T1" fmla="*/ 144 h 864"/>
                <a:gd name="T2" fmla="*/ 156 w 1009"/>
                <a:gd name="T3" fmla="*/ 432 h 864"/>
                <a:gd name="T4" fmla="*/ 328 w 1009"/>
                <a:gd name="T5" fmla="*/ 720 h 864"/>
                <a:gd name="T6" fmla="*/ 679 w 1009"/>
                <a:gd name="T7" fmla="*/ 720 h 864"/>
                <a:gd name="T8" fmla="*/ 852 w 1009"/>
                <a:gd name="T9" fmla="*/ 432 h 864"/>
                <a:gd name="T10" fmla="*/ 679 w 1009"/>
                <a:gd name="T11" fmla="*/ 144 h 864"/>
                <a:gd name="T12" fmla="*/ 328 w 1009"/>
                <a:gd name="T13" fmla="*/ 144 h 864"/>
                <a:gd name="T14" fmla="*/ 288 w 1009"/>
                <a:gd name="T15" fmla="*/ 0 h 864"/>
                <a:gd name="T16" fmla="*/ 720 w 1009"/>
                <a:gd name="T17" fmla="*/ 0 h 864"/>
                <a:gd name="T18" fmla="*/ 740 w 1009"/>
                <a:gd name="T19" fmla="*/ 3 h 864"/>
                <a:gd name="T20" fmla="*/ 757 w 1009"/>
                <a:gd name="T21" fmla="*/ 9 h 864"/>
                <a:gd name="T22" fmla="*/ 771 w 1009"/>
                <a:gd name="T23" fmla="*/ 20 h 864"/>
                <a:gd name="T24" fmla="*/ 783 w 1009"/>
                <a:gd name="T25" fmla="*/ 35 h 864"/>
                <a:gd name="T26" fmla="*/ 999 w 1009"/>
                <a:gd name="T27" fmla="*/ 395 h 864"/>
                <a:gd name="T28" fmla="*/ 1007 w 1009"/>
                <a:gd name="T29" fmla="*/ 412 h 864"/>
                <a:gd name="T30" fmla="*/ 1009 w 1009"/>
                <a:gd name="T31" fmla="*/ 432 h 864"/>
                <a:gd name="T32" fmla="*/ 1007 w 1009"/>
                <a:gd name="T33" fmla="*/ 452 h 864"/>
                <a:gd name="T34" fmla="*/ 999 w 1009"/>
                <a:gd name="T35" fmla="*/ 469 h 864"/>
                <a:gd name="T36" fmla="*/ 783 w 1009"/>
                <a:gd name="T37" fmla="*/ 829 h 864"/>
                <a:gd name="T38" fmla="*/ 771 w 1009"/>
                <a:gd name="T39" fmla="*/ 845 h 864"/>
                <a:gd name="T40" fmla="*/ 757 w 1009"/>
                <a:gd name="T41" fmla="*/ 855 h 864"/>
                <a:gd name="T42" fmla="*/ 740 w 1009"/>
                <a:gd name="T43" fmla="*/ 862 h 864"/>
                <a:gd name="T44" fmla="*/ 720 w 1009"/>
                <a:gd name="T45" fmla="*/ 864 h 864"/>
                <a:gd name="T46" fmla="*/ 288 w 1009"/>
                <a:gd name="T47" fmla="*/ 864 h 864"/>
                <a:gd name="T48" fmla="*/ 269 w 1009"/>
                <a:gd name="T49" fmla="*/ 862 h 864"/>
                <a:gd name="T50" fmla="*/ 252 w 1009"/>
                <a:gd name="T51" fmla="*/ 855 h 864"/>
                <a:gd name="T52" fmla="*/ 238 w 1009"/>
                <a:gd name="T53" fmla="*/ 845 h 864"/>
                <a:gd name="T54" fmla="*/ 226 w 1009"/>
                <a:gd name="T55" fmla="*/ 829 h 864"/>
                <a:gd name="T56" fmla="*/ 10 w 1009"/>
                <a:gd name="T57" fmla="*/ 469 h 864"/>
                <a:gd name="T58" fmla="*/ 2 w 1009"/>
                <a:gd name="T59" fmla="*/ 452 h 864"/>
                <a:gd name="T60" fmla="*/ 0 w 1009"/>
                <a:gd name="T61" fmla="*/ 432 h 864"/>
                <a:gd name="T62" fmla="*/ 2 w 1009"/>
                <a:gd name="T63" fmla="*/ 412 h 864"/>
                <a:gd name="T64" fmla="*/ 10 w 1009"/>
                <a:gd name="T65" fmla="*/ 395 h 864"/>
                <a:gd name="T66" fmla="*/ 226 w 1009"/>
                <a:gd name="T67" fmla="*/ 35 h 864"/>
                <a:gd name="T68" fmla="*/ 238 w 1009"/>
                <a:gd name="T69" fmla="*/ 20 h 864"/>
                <a:gd name="T70" fmla="*/ 252 w 1009"/>
                <a:gd name="T71" fmla="*/ 9 h 864"/>
                <a:gd name="T72" fmla="*/ 269 w 1009"/>
                <a:gd name="T73" fmla="*/ 3 h 864"/>
                <a:gd name="T74" fmla="*/ 288 w 1009"/>
                <a:gd name="T75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9" h="864">
                  <a:moveTo>
                    <a:pt x="328" y="144"/>
                  </a:moveTo>
                  <a:lnTo>
                    <a:pt x="156" y="432"/>
                  </a:lnTo>
                  <a:lnTo>
                    <a:pt x="328" y="720"/>
                  </a:lnTo>
                  <a:lnTo>
                    <a:pt x="679" y="720"/>
                  </a:lnTo>
                  <a:lnTo>
                    <a:pt x="852" y="432"/>
                  </a:lnTo>
                  <a:lnTo>
                    <a:pt x="679" y="144"/>
                  </a:lnTo>
                  <a:lnTo>
                    <a:pt x="328" y="144"/>
                  </a:lnTo>
                  <a:close/>
                  <a:moveTo>
                    <a:pt x="288" y="0"/>
                  </a:moveTo>
                  <a:lnTo>
                    <a:pt x="720" y="0"/>
                  </a:lnTo>
                  <a:lnTo>
                    <a:pt x="740" y="3"/>
                  </a:lnTo>
                  <a:lnTo>
                    <a:pt x="757" y="9"/>
                  </a:lnTo>
                  <a:lnTo>
                    <a:pt x="771" y="20"/>
                  </a:lnTo>
                  <a:lnTo>
                    <a:pt x="783" y="35"/>
                  </a:lnTo>
                  <a:lnTo>
                    <a:pt x="999" y="395"/>
                  </a:lnTo>
                  <a:lnTo>
                    <a:pt x="1007" y="412"/>
                  </a:lnTo>
                  <a:lnTo>
                    <a:pt x="1009" y="432"/>
                  </a:lnTo>
                  <a:lnTo>
                    <a:pt x="1007" y="452"/>
                  </a:lnTo>
                  <a:lnTo>
                    <a:pt x="999" y="469"/>
                  </a:lnTo>
                  <a:lnTo>
                    <a:pt x="783" y="829"/>
                  </a:lnTo>
                  <a:lnTo>
                    <a:pt x="771" y="845"/>
                  </a:lnTo>
                  <a:lnTo>
                    <a:pt x="757" y="855"/>
                  </a:lnTo>
                  <a:lnTo>
                    <a:pt x="740" y="862"/>
                  </a:lnTo>
                  <a:lnTo>
                    <a:pt x="720" y="864"/>
                  </a:lnTo>
                  <a:lnTo>
                    <a:pt x="288" y="864"/>
                  </a:lnTo>
                  <a:lnTo>
                    <a:pt x="269" y="862"/>
                  </a:lnTo>
                  <a:lnTo>
                    <a:pt x="252" y="855"/>
                  </a:lnTo>
                  <a:lnTo>
                    <a:pt x="238" y="845"/>
                  </a:lnTo>
                  <a:lnTo>
                    <a:pt x="226" y="829"/>
                  </a:lnTo>
                  <a:lnTo>
                    <a:pt x="10" y="469"/>
                  </a:lnTo>
                  <a:lnTo>
                    <a:pt x="2" y="452"/>
                  </a:lnTo>
                  <a:lnTo>
                    <a:pt x="0" y="432"/>
                  </a:lnTo>
                  <a:lnTo>
                    <a:pt x="2" y="412"/>
                  </a:lnTo>
                  <a:lnTo>
                    <a:pt x="10" y="395"/>
                  </a:lnTo>
                  <a:lnTo>
                    <a:pt x="226" y="35"/>
                  </a:lnTo>
                  <a:lnTo>
                    <a:pt x="238" y="20"/>
                  </a:lnTo>
                  <a:lnTo>
                    <a:pt x="252" y="9"/>
                  </a:lnTo>
                  <a:lnTo>
                    <a:pt x="269" y="3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2671763" y="-1588"/>
              <a:ext cx="6853238" cy="6859588"/>
            </a:xfrm>
            <a:custGeom>
              <a:avLst/>
              <a:gdLst>
                <a:gd name="T0" fmla="*/ 3846 w 4317"/>
                <a:gd name="T1" fmla="*/ 4166 h 4321"/>
                <a:gd name="T2" fmla="*/ 4128 w 4317"/>
                <a:gd name="T3" fmla="*/ 3945 h 4321"/>
                <a:gd name="T4" fmla="*/ 4151 w 4317"/>
                <a:gd name="T5" fmla="*/ 3588 h 4321"/>
                <a:gd name="T6" fmla="*/ 2450 w 4317"/>
                <a:gd name="T7" fmla="*/ 2871 h 4321"/>
                <a:gd name="T8" fmla="*/ 2658 w 4317"/>
                <a:gd name="T9" fmla="*/ 3010 h 4321"/>
                <a:gd name="T10" fmla="*/ 2623 w 4317"/>
                <a:gd name="T11" fmla="*/ 3241 h 4321"/>
                <a:gd name="T12" fmla="*/ 3174 w 4317"/>
                <a:gd name="T13" fmla="*/ 2662 h 4321"/>
                <a:gd name="T14" fmla="*/ 2926 w 4317"/>
                <a:gd name="T15" fmla="*/ 2598 h 4321"/>
                <a:gd name="T16" fmla="*/ 2888 w 4317"/>
                <a:gd name="T17" fmla="*/ 2367 h 4321"/>
                <a:gd name="T18" fmla="*/ 3207 w 4317"/>
                <a:gd name="T19" fmla="*/ 188 h 4321"/>
                <a:gd name="T20" fmla="*/ 2837 w 4317"/>
                <a:gd name="T21" fmla="*/ 495 h 4321"/>
                <a:gd name="T22" fmla="*/ 2746 w 4317"/>
                <a:gd name="T23" fmla="*/ 966 h 4321"/>
                <a:gd name="T24" fmla="*/ 1092 w 4317"/>
                <a:gd name="T25" fmla="*/ 2752 h 4321"/>
                <a:gd name="T26" fmla="*/ 751 w 4317"/>
                <a:gd name="T27" fmla="*/ 2746 h 4321"/>
                <a:gd name="T28" fmla="*/ 335 w 4317"/>
                <a:gd name="T29" fmla="*/ 2962 h 4321"/>
                <a:gd name="T30" fmla="*/ 140 w 4317"/>
                <a:gd name="T31" fmla="*/ 3370 h 4321"/>
                <a:gd name="T32" fmla="*/ 235 w 4317"/>
                <a:gd name="T33" fmla="*/ 3833 h 4321"/>
                <a:gd name="T34" fmla="*/ 577 w 4317"/>
                <a:gd name="T35" fmla="*/ 4131 h 4321"/>
                <a:gd name="T36" fmla="*/ 1038 w 4317"/>
                <a:gd name="T37" fmla="*/ 4165 h 4321"/>
                <a:gd name="T38" fmla="*/ 1427 w 4317"/>
                <a:gd name="T39" fmla="*/ 3914 h 4321"/>
                <a:gd name="T40" fmla="*/ 1584 w 4317"/>
                <a:gd name="T41" fmla="*/ 3488 h 4321"/>
                <a:gd name="T42" fmla="*/ 1581 w 4317"/>
                <a:gd name="T43" fmla="*/ 3216 h 4321"/>
                <a:gd name="T44" fmla="*/ 3284 w 4317"/>
                <a:gd name="T45" fmla="*/ 1562 h 4321"/>
                <a:gd name="T46" fmla="*/ 3743 w 4317"/>
                <a:gd name="T47" fmla="*/ 1527 h 4321"/>
                <a:gd name="T48" fmla="*/ 4093 w 4317"/>
                <a:gd name="T49" fmla="*/ 1207 h 4321"/>
                <a:gd name="T50" fmla="*/ 3797 w 4317"/>
                <a:gd name="T51" fmla="*/ 1203 h 4321"/>
                <a:gd name="T52" fmla="*/ 3256 w 4317"/>
                <a:gd name="T53" fmla="*/ 1051 h 4321"/>
                <a:gd name="T54" fmla="*/ 3499 w 4317"/>
                <a:gd name="T55" fmla="*/ 145 h 4321"/>
                <a:gd name="T56" fmla="*/ 3700 w 4317"/>
                <a:gd name="T57" fmla="*/ 46 h 4321"/>
                <a:gd name="T58" fmla="*/ 3252 w 4317"/>
                <a:gd name="T59" fmla="*/ 596 h 4321"/>
                <a:gd name="T60" fmla="*/ 4246 w 4317"/>
                <a:gd name="T61" fmla="*/ 603 h 4321"/>
                <a:gd name="T62" fmla="*/ 4317 w 4317"/>
                <a:gd name="T63" fmla="*/ 962 h 4321"/>
                <a:gd name="T64" fmla="*/ 4096 w 4317"/>
                <a:gd name="T65" fmla="*/ 1451 h 4321"/>
                <a:gd name="T66" fmla="*/ 3622 w 4317"/>
                <a:gd name="T67" fmla="*/ 1714 h 4321"/>
                <a:gd name="T68" fmla="*/ 3089 w 4317"/>
                <a:gd name="T69" fmla="*/ 2270 h 4321"/>
                <a:gd name="T70" fmla="*/ 3040 w 4317"/>
                <a:gd name="T71" fmla="*/ 2392 h 4321"/>
                <a:gd name="T72" fmla="*/ 3057 w 4317"/>
                <a:gd name="T73" fmla="*/ 2519 h 4321"/>
                <a:gd name="T74" fmla="*/ 3207 w 4317"/>
                <a:gd name="T75" fmla="*/ 2459 h 4321"/>
                <a:gd name="T76" fmla="*/ 4156 w 4317"/>
                <a:gd name="T77" fmla="*/ 3334 h 4321"/>
                <a:gd name="T78" fmla="*/ 4317 w 4317"/>
                <a:gd name="T79" fmla="*/ 3835 h 4321"/>
                <a:gd name="T80" fmla="*/ 4105 w 4317"/>
                <a:gd name="T81" fmla="*/ 4198 h 4321"/>
                <a:gd name="T82" fmla="*/ 3687 w 4317"/>
                <a:gd name="T83" fmla="*/ 4321 h 4321"/>
                <a:gd name="T84" fmla="*/ 3330 w 4317"/>
                <a:gd name="T85" fmla="*/ 4152 h 4321"/>
                <a:gd name="T86" fmla="*/ 2471 w 4317"/>
                <a:gd name="T87" fmla="*/ 3191 h 4321"/>
                <a:gd name="T88" fmla="*/ 2506 w 4317"/>
                <a:gd name="T89" fmla="*/ 3040 h 4321"/>
                <a:gd name="T90" fmla="*/ 2357 w 4317"/>
                <a:gd name="T91" fmla="*/ 3077 h 4321"/>
                <a:gd name="T92" fmla="*/ 2090 w 4317"/>
                <a:gd name="T93" fmla="*/ 2912 h 4321"/>
                <a:gd name="T94" fmla="*/ 1668 w 4317"/>
                <a:gd name="T95" fmla="*/ 3776 h 4321"/>
                <a:gd name="T96" fmla="*/ 1324 w 4317"/>
                <a:gd name="T97" fmla="*/ 4191 h 4321"/>
                <a:gd name="T98" fmla="*/ 832 w 4317"/>
                <a:gd name="T99" fmla="*/ 4321 h 4321"/>
                <a:gd name="T100" fmla="*/ 341 w 4317"/>
                <a:gd name="T101" fmla="*/ 4147 h 4321"/>
                <a:gd name="T102" fmla="*/ 35 w 4317"/>
                <a:gd name="T103" fmla="*/ 3700 h 4321"/>
                <a:gd name="T104" fmla="*/ 60 w 4317"/>
                <a:gd name="T105" fmla="*/ 3140 h 4321"/>
                <a:gd name="T106" fmla="*/ 406 w 4317"/>
                <a:gd name="T107" fmla="*/ 2725 h 4321"/>
                <a:gd name="T108" fmla="*/ 949 w 4317"/>
                <a:gd name="T109" fmla="*/ 2598 h 4321"/>
                <a:gd name="T110" fmla="*/ 2620 w 4317"/>
                <a:gd name="T111" fmla="*/ 651 h 4321"/>
                <a:gd name="T112" fmla="*/ 2895 w 4317"/>
                <a:gd name="T113" fmla="*/ 207 h 4321"/>
                <a:gd name="T114" fmla="*/ 3362 w 4317"/>
                <a:gd name="T115" fmla="*/ 5 h 4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17" h="4321">
                  <a:moveTo>
                    <a:pt x="4151" y="3588"/>
                  </a:moveTo>
                  <a:lnTo>
                    <a:pt x="3588" y="4151"/>
                  </a:lnTo>
                  <a:lnTo>
                    <a:pt x="3637" y="4166"/>
                  </a:lnTo>
                  <a:lnTo>
                    <a:pt x="3688" y="4176"/>
                  </a:lnTo>
                  <a:lnTo>
                    <a:pt x="3741" y="4178"/>
                  </a:lnTo>
                  <a:lnTo>
                    <a:pt x="3793" y="4176"/>
                  </a:lnTo>
                  <a:lnTo>
                    <a:pt x="3846" y="4166"/>
                  </a:lnTo>
                  <a:lnTo>
                    <a:pt x="3895" y="4151"/>
                  </a:lnTo>
                  <a:lnTo>
                    <a:pt x="3945" y="4129"/>
                  </a:lnTo>
                  <a:lnTo>
                    <a:pt x="3991" y="4100"/>
                  </a:lnTo>
                  <a:lnTo>
                    <a:pt x="4033" y="4067"/>
                  </a:lnTo>
                  <a:lnTo>
                    <a:pt x="4070" y="4030"/>
                  </a:lnTo>
                  <a:lnTo>
                    <a:pt x="4101" y="3990"/>
                  </a:lnTo>
                  <a:lnTo>
                    <a:pt x="4128" y="3945"/>
                  </a:lnTo>
                  <a:lnTo>
                    <a:pt x="4149" y="3898"/>
                  </a:lnTo>
                  <a:lnTo>
                    <a:pt x="4165" y="3850"/>
                  </a:lnTo>
                  <a:lnTo>
                    <a:pt x="4174" y="3799"/>
                  </a:lnTo>
                  <a:lnTo>
                    <a:pt x="4178" y="3746"/>
                  </a:lnTo>
                  <a:lnTo>
                    <a:pt x="4176" y="3694"/>
                  </a:lnTo>
                  <a:lnTo>
                    <a:pt x="4166" y="3640"/>
                  </a:lnTo>
                  <a:lnTo>
                    <a:pt x="4151" y="3588"/>
                  </a:lnTo>
                  <a:close/>
                  <a:moveTo>
                    <a:pt x="2810" y="2190"/>
                  </a:moveTo>
                  <a:lnTo>
                    <a:pt x="2190" y="2810"/>
                  </a:lnTo>
                  <a:lnTo>
                    <a:pt x="2306" y="2925"/>
                  </a:lnTo>
                  <a:lnTo>
                    <a:pt x="2338" y="2902"/>
                  </a:lnTo>
                  <a:lnTo>
                    <a:pt x="2374" y="2884"/>
                  </a:lnTo>
                  <a:lnTo>
                    <a:pt x="2412" y="2875"/>
                  </a:lnTo>
                  <a:lnTo>
                    <a:pt x="2450" y="2871"/>
                  </a:lnTo>
                  <a:lnTo>
                    <a:pt x="2489" y="2875"/>
                  </a:lnTo>
                  <a:lnTo>
                    <a:pt x="2526" y="2884"/>
                  </a:lnTo>
                  <a:lnTo>
                    <a:pt x="2562" y="2902"/>
                  </a:lnTo>
                  <a:lnTo>
                    <a:pt x="2595" y="2924"/>
                  </a:lnTo>
                  <a:lnTo>
                    <a:pt x="2621" y="2950"/>
                  </a:lnTo>
                  <a:lnTo>
                    <a:pt x="2642" y="2979"/>
                  </a:lnTo>
                  <a:lnTo>
                    <a:pt x="2658" y="3010"/>
                  </a:lnTo>
                  <a:lnTo>
                    <a:pt x="2668" y="3043"/>
                  </a:lnTo>
                  <a:lnTo>
                    <a:pt x="2675" y="3077"/>
                  </a:lnTo>
                  <a:lnTo>
                    <a:pt x="2675" y="3111"/>
                  </a:lnTo>
                  <a:lnTo>
                    <a:pt x="2670" y="3146"/>
                  </a:lnTo>
                  <a:lnTo>
                    <a:pt x="2659" y="3179"/>
                  </a:lnTo>
                  <a:lnTo>
                    <a:pt x="2643" y="3212"/>
                  </a:lnTo>
                  <a:lnTo>
                    <a:pt x="2623" y="3241"/>
                  </a:lnTo>
                  <a:lnTo>
                    <a:pt x="3432" y="4050"/>
                  </a:lnTo>
                  <a:lnTo>
                    <a:pt x="3459" y="4075"/>
                  </a:lnTo>
                  <a:lnTo>
                    <a:pt x="4075" y="3459"/>
                  </a:lnTo>
                  <a:lnTo>
                    <a:pt x="4050" y="3432"/>
                  </a:lnTo>
                  <a:lnTo>
                    <a:pt x="3242" y="2623"/>
                  </a:lnTo>
                  <a:lnTo>
                    <a:pt x="3209" y="2646"/>
                  </a:lnTo>
                  <a:lnTo>
                    <a:pt x="3174" y="2662"/>
                  </a:lnTo>
                  <a:lnTo>
                    <a:pt x="3136" y="2672"/>
                  </a:lnTo>
                  <a:lnTo>
                    <a:pt x="3098" y="2675"/>
                  </a:lnTo>
                  <a:lnTo>
                    <a:pt x="3059" y="2672"/>
                  </a:lnTo>
                  <a:lnTo>
                    <a:pt x="3022" y="2662"/>
                  </a:lnTo>
                  <a:lnTo>
                    <a:pt x="2985" y="2646"/>
                  </a:lnTo>
                  <a:lnTo>
                    <a:pt x="2953" y="2623"/>
                  </a:lnTo>
                  <a:lnTo>
                    <a:pt x="2926" y="2598"/>
                  </a:lnTo>
                  <a:lnTo>
                    <a:pt x="2905" y="2569"/>
                  </a:lnTo>
                  <a:lnTo>
                    <a:pt x="2890" y="2537"/>
                  </a:lnTo>
                  <a:lnTo>
                    <a:pt x="2879" y="2505"/>
                  </a:lnTo>
                  <a:lnTo>
                    <a:pt x="2873" y="2471"/>
                  </a:lnTo>
                  <a:lnTo>
                    <a:pt x="2873" y="2435"/>
                  </a:lnTo>
                  <a:lnTo>
                    <a:pt x="2878" y="2401"/>
                  </a:lnTo>
                  <a:lnTo>
                    <a:pt x="2888" y="2367"/>
                  </a:lnTo>
                  <a:lnTo>
                    <a:pt x="2904" y="2336"/>
                  </a:lnTo>
                  <a:lnTo>
                    <a:pt x="2925" y="2306"/>
                  </a:lnTo>
                  <a:lnTo>
                    <a:pt x="2810" y="2190"/>
                  </a:lnTo>
                  <a:close/>
                  <a:moveTo>
                    <a:pt x="3424" y="144"/>
                  </a:moveTo>
                  <a:lnTo>
                    <a:pt x="3351" y="152"/>
                  </a:lnTo>
                  <a:lnTo>
                    <a:pt x="3277" y="166"/>
                  </a:lnTo>
                  <a:lnTo>
                    <a:pt x="3207" y="188"/>
                  </a:lnTo>
                  <a:lnTo>
                    <a:pt x="3141" y="216"/>
                  </a:lnTo>
                  <a:lnTo>
                    <a:pt x="3078" y="250"/>
                  </a:lnTo>
                  <a:lnTo>
                    <a:pt x="3021" y="290"/>
                  </a:lnTo>
                  <a:lnTo>
                    <a:pt x="2967" y="335"/>
                  </a:lnTo>
                  <a:lnTo>
                    <a:pt x="2918" y="385"/>
                  </a:lnTo>
                  <a:lnTo>
                    <a:pt x="2875" y="438"/>
                  </a:lnTo>
                  <a:lnTo>
                    <a:pt x="2837" y="495"/>
                  </a:lnTo>
                  <a:lnTo>
                    <a:pt x="2806" y="556"/>
                  </a:lnTo>
                  <a:lnTo>
                    <a:pt x="2780" y="620"/>
                  </a:lnTo>
                  <a:lnTo>
                    <a:pt x="2759" y="686"/>
                  </a:lnTo>
                  <a:lnTo>
                    <a:pt x="2746" y="754"/>
                  </a:lnTo>
                  <a:lnTo>
                    <a:pt x="2738" y="823"/>
                  </a:lnTo>
                  <a:lnTo>
                    <a:pt x="2738" y="895"/>
                  </a:lnTo>
                  <a:lnTo>
                    <a:pt x="2746" y="966"/>
                  </a:lnTo>
                  <a:lnTo>
                    <a:pt x="2760" y="1038"/>
                  </a:lnTo>
                  <a:lnTo>
                    <a:pt x="2763" y="1056"/>
                  </a:lnTo>
                  <a:lnTo>
                    <a:pt x="2760" y="1075"/>
                  </a:lnTo>
                  <a:lnTo>
                    <a:pt x="2752" y="1092"/>
                  </a:lnTo>
                  <a:lnTo>
                    <a:pt x="2740" y="1108"/>
                  </a:lnTo>
                  <a:lnTo>
                    <a:pt x="1107" y="2740"/>
                  </a:lnTo>
                  <a:lnTo>
                    <a:pt x="1092" y="2752"/>
                  </a:lnTo>
                  <a:lnTo>
                    <a:pt x="1075" y="2759"/>
                  </a:lnTo>
                  <a:lnTo>
                    <a:pt x="1058" y="2761"/>
                  </a:lnTo>
                  <a:lnTo>
                    <a:pt x="1038" y="2760"/>
                  </a:lnTo>
                  <a:lnTo>
                    <a:pt x="967" y="2746"/>
                  </a:lnTo>
                  <a:lnTo>
                    <a:pt x="895" y="2738"/>
                  </a:lnTo>
                  <a:lnTo>
                    <a:pt x="823" y="2738"/>
                  </a:lnTo>
                  <a:lnTo>
                    <a:pt x="751" y="2746"/>
                  </a:lnTo>
                  <a:lnTo>
                    <a:pt x="681" y="2760"/>
                  </a:lnTo>
                  <a:lnTo>
                    <a:pt x="614" y="2781"/>
                  </a:lnTo>
                  <a:lnTo>
                    <a:pt x="551" y="2807"/>
                  </a:lnTo>
                  <a:lnTo>
                    <a:pt x="491" y="2839"/>
                  </a:lnTo>
                  <a:lnTo>
                    <a:pt x="434" y="2875"/>
                  </a:lnTo>
                  <a:lnTo>
                    <a:pt x="382" y="2916"/>
                  </a:lnTo>
                  <a:lnTo>
                    <a:pt x="335" y="2962"/>
                  </a:lnTo>
                  <a:lnTo>
                    <a:pt x="292" y="3012"/>
                  </a:lnTo>
                  <a:lnTo>
                    <a:pt x="254" y="3065"/>
                  </a:lnTo>
                  <a:lnTo>
                    <a:pt x="220" y="3122"/>
                  </a:lnTo>
                  <a:lnTo>
                    <a:pt x="192" y="3180"/>
                  </a:lnTo>
                  <a:lnTo>
                    <a:pt x="169" y="3242"/>
                  </a:lnTo>
                  <a:lnTo>
                    <a:pt x="152" y="3305"/>
                  </a:lnTo>
                  <a:lnTo>
                    <a:pt x="140" y="3370"/>
                  </a:lnTo>
                  <a:lnTo>
                    <a:pt x="134" y="3437"/>
                  </a:lnTo>
                  <a:lnTo>
                    <a:pt x="136" y="3505"/>
                  </a:lnTo>
                  <a:lnTo>
                    <a:pt x="142" y="3573"/>
                  </a:lnTo>
                  <a:lnTo>
                    <a:pt x="157" y="3641"/>
                  </a:lnTo>
                  <a:lnTo>
                    <a:pt x="178" y="3708"/>
                  </a:lnTo>
                  <a:lnTo>
                    <a:pt x="204" y="3772"/>
                  </a:lnTo>
                  <a:lnTo>
                    <a:pt x="235" y="3833"/>
                  </a:lnTo>
                  <a:lnTo>
                    <a:pt x="272" y="3888"/>
                  </a:lnTo>
                  <a:lnTo>
                    <a:pt x="313" y="3940"/>
                  </a:lnTo>
                  <a:lnTo>
                    <a:pt x="358" y="3987"/>
                  </a:lnTo>
                  <a:lnTo>
                    <a:pt x="408" y="4030"/>
                  </a:lnTo>
                  <a:lnTo>
                    <a:pt x="462" y="4070"/>
                  </a:lnTo>
                  <a:lnTo>
                    <a:pt x="518" y="4102"/>
                  </a:lnTo>
                  <a:lnTo>
                    <a:pt x="577" y="4131"/>
                  </a:lnTo>
                  <a:lnTo>
                    <a:pt x="639" y="4153"/>
                  </a:lnTo>
                  <a:lnTo>
                    <a:pt x="702" y="4170"/>
                  </a:lnTo>
                  <a:lnTo>
                    <a:pt x="767" y="4182"/>
                  </a:lnTo>
                  <a:lnTo>
                    <a:pt x="834" y="4187"/>
                  </a:lnTo>
                  <a:lnTo>
                    <a:pt x="902" y="4187"/>
                  </a:lnTo>
                  <a:lnTo>
                    <a:pt x="970" y="4180"/>
                  </a:lnTo>
                  <a:lnTo>
                    <a:pt x="1038" y="4165"/>
                  </a:lnTo>
                  <a:lnTo>
                    <a:pt x="1105" y="4146"/>
                  </a:lnTo>
                  <a:lnTo>
                    <a:pt x="1169" y="4119"/>
                  </a:lnTo>
                  <a:lnTo>
                    <a:pt x="1229" y="4088"/>
                  </a:lnTo>
                  <a:lnTo>
                    <a:pt x="1284" y="4051"/>
                  </a:lnTo>
                  <a:lnTo>
                    <a:pt x="1337" y="4009"/>
                  </a:lnTo>
                  <a:lnTo>
                    <a:pt x="1384" y="3964"/>
                  </a:lnTo>
                  <a:lnTo>
                    <a:pt x="1427" y="3914"/>
                  </a:lnTo>
                  <a:lnTo>
                    <a:pt x="1466" y="3861"/>
                  </a:lnTo>
                  <a:lnTo>
                    <a:pt x="1499" y="3805"/>
                  </a:lnTo>
                  <a:lnTo>
                    <a:pt x="1528" y="3746"/>
                  </a:lnTo>
                  <a:lnTo>
                    <a:pt x="1550" y="3685"/>
                  </a:lnTo>
                  <a:lnTo>
                    <a:pt x="1567" y="3620"/>
                  </a:lnTo>
                  <a:lnTo>
                    <a:pt x="1579" y="3555"/>
                  </a:lnTo>
                  <a:lnTo>
                    <a:pt x="1584" y="3488"/>
                  </a:lnTo>
                  <a:lnTo>
                    <a:pt x="1584" y="3420"/>
                  </a:lnTo>
                  <a:lnTo>
                    <a:pt x="1576" y="3352"/>
                  </a:lnTo>
                  <a:lnTo>
                    <a:pt x="1562" y="3284"/>
                  </a:lnTo>
                  <a:lnTo>
                    <a:pt x="1561" y="3266"/>
                  </a:lnTo>
                  <a:lnTo>
                    <a:pt x="1563" y="3247"/>
                  </a:lnTo>
                  <a:lnTo>
                    <a:pt x="1570" y="3230"/>
                  </a:lnTo>
                  <a:lnTo>
                    <a:pt x="1581" y="3216"/>
                  </a:lnTo>
                  <a:lnTo>
                    <a:pt x="3216" y="1582"/>
                  </a:lnTo>
                  <a:lnTo>
                    <a:pt x="3216" y="1582"/>
                  </a:lnTo>
                  <a:lnTo>
                    <a:pt x="3216" y="1582"/>
                  </a:lnTo>
                  <a:lnTo>
                    <a:pt x="3230" y="1570"/>
                  </a:lnTo>
                  <a:lnTo>
                    <a:pt x="3247" y="1563"/>
                  </a:lnTo>
                  <a:lnTo>
                    <a:pt x="3265" y="1561"/>
                  </a:lnTo>
                  <a:lnTo>
                    <a:pt x="3284" y="1562"/>
                  </a:lnTo>
                  <a:lnTo>
                    <a:pt x="3344" y="1575"/>
                  </a:lnTo>
                  <a:lnTo>
                    <a:pt x="3404" y="1583"/>
                  </a:lnTo>
                  <a:lnTo>
                    <a:pt x="3466" y="1584"/>
                  </a:lnTo>
                  <a:lnTo>
                    <a:pt x="3539" y="1580"/>
                  </a:lnTo>
                  <a:lnTo>
                    <a:pt x="3610" y="1570"/>
                  </a:lnTo>
                  <a:lnTo>
                    <a:pt x="3678" y="1551"/>
                  </a:lnTo>
                  <a:lnTo>
                    <a:pt x="3743" y="1527"/>
                  </a:lnTo>
                  <a:lnTo>
                    <a:pt x="3806" y="1496"/>
                  </a:lnTo>
                  <a:lnTo>
                    <a:pt x="3865" y="1460"/>
                  </a:lnTo>
                  <a:lnTo>
                    <a:pt x="3920" y="1419"/>
                  </a:lnTo>
                  <a:lnTo>
                    <a:pt x="3971" y="1372"/>
                  </a:lnTo>
                  <a:lnTo>
                    <a:pt x="4017" y="1321"/>
                  </a:lnTo>
                  <a:lnTo>
                    <a:pt x="4058" y="1266"/>
                  </a:lnTo>
                  <a:lnTo>
                    <a:pt x="4093" y="1207"/>
                  </a:lnTo>
                  <a:lnTo>
                    <a:pt x="4123" y="1144"/>
                  </a:lnTo>
                  <a:lnTo>
                    <a:pt x="4147" y="1077"/>
                  </a:lnTo>
                  <a:lnTo>
                    <a:pt x="4165" y="1009"/>
                  </a:lnTo>
                  <a:lnTo>
                    <a:pt x="4176" y="937"/>
                  </a:lnTo>
                  <a:lnTo>
                    <a:pt x="4178" y="864"/>
                  </a:lnTo>
                  <a:lnTo>
                    <a:pt x="4177" y="823"/>
                  </a:lnTo>
                  <a:lnTo>
                    <a:pt x="3797" y="1203"/>
                  </a:lnTo>
                  <a:lnTo>
                    <a:pt x="3781" y="1216"/>
                  </a:lnTo>
                  <a:lnTo>
                    <a:pt x="3763" y="1223"/>
                  </a:lnTo>
                  <a:lnTo>
                    <a:pt x="3743" y="1224"/>
                  </a:lnTo>
                  <a:lnTo>
                    <a:pt x="3724" y="1221"/>
                  </a:lnTo>
                  <a:lnTo>
                    <a:pt x="3292" y="1077"/>
                  </a:lnTo>
                  <a:lnTo>
                    <a:pt x="3272" y="1067"/>
                  </a:lnTo>
                  <a:lnTo>
                    <a:pt x="3256" y="1051"/>
                  </a:lnTo>
                  <a:lnTo>
                    <a:pt x="3246" y="1032"/>
                  </a:lnTo>
                  <a:lnTo>
                    <a:pt x="3102" y="599"/>
                  </a:lnTo>
                  <a:lnTo>
                    <a:pt x="3098" y="580"/>
                  </a:lnTo>
                  <a:lnTo>
                    <a:pt x="3099" y="560"/>
                  </a:lnTo>
                  <a:lnTo>
                    <a:pt x="3107" y="542"/>
                  </a:lnTo>
                  <a:lnTo>
                    <a:pt x="3119" y="525"/>
                  </a:lnTo>
                  <a:lnTo>
                    <a:pt x="3499" y="145"/>
                  </a:lnTo>
                  <a:lnTo>
                    <a:pt x="3424" y="144"/>
                  </a:lnTo>
                  <a:close/>
                  <a:moveTo>
                    <a:pt x="3437" y="0"/>
                  </a:moveTo>
                  <a:lnTo>
                    <a:pt x="3513" y="2"/>
                  </a:lnTo>
                  <a:lnTo>
                    <a:pt x="3590" y="10"/>
                  </a:lnTo>
                  <a:lnTo>
                    <a:pt x="3667" y="26"/>
                  </a:lnTo>
                  <a:lnTo>
                    <a:pt x="3685" y="34"/>
                  </a:lnTo>
                  <a:lnTo>
                    <a:pt x="3700" y="46"/>
                  </a:lnTo>
                  <a:lnTo>
                    <a:pt x="3712" y="61"/>
                  </a:lnTo>
                  <a:lnTo>
                    <a:pt x="3720" y="78"/>
                  </a:lnTo>
                  <a:lnTo>
                    <a:pt x="3722" y="97"/>
                  </a:lnTo>
                  <a:lnTo>
                    <a:pt x="3720" y="115"/>
                  </a:lnTo>
                  <a:lnTo>
                    <a:pt x="3712" y="132"/>
                  </a:lnTo>
                  <a:lnTo>
                    <a:pt x="3700" y="148"/>
                  </a:lnTo>
                  <a:lnTo>
                    <a:pt x="3252" y="596"/>
                  </a:lnTo>
                  <a:lnTo>
                    <a:pt x="3372" y="952"/>
                  </a:lnTo>
                  <a:lnTo>
                    <a:pt x="3726" y="1070"/>
                  </a:lnTo>
                  <a:lnTo>
                    <a:pt x="4176" y="622"/>
                  </a:lnTo>
                  <a:lnTo>
                    <a:pt x="4191" y="610"/>
                  </a:lnTo>
                  <a:lnTo>
                    <a:pt x="4208" y="603"/>
                  </a:lnTo>
                  <a:lnTo>
                    <a:pt x="4228" y="601"/>
                  </a:lnTo>
                  <a:lnTo>
                    <a:pt x="4246" y="603"/>
                  </a:lnTo>
                  <a:lnTo>
                    <a:pt x="4263" y="611"/>
                  </a:lnTo>
                  <a:lnTo>
                    <a:pt x="4278" y="623"/>
                  </a:lnTo>
                  <a:lnTo>
                    <a:pt x="4290" y="637"/>
                  </a:lnTo>
                  <a:lnTo>
                    <a:pt x="4296" y="656"/>
                  </a:lnTo>
                  <a:lnTo>
                    <a:pt x="4310" y="726"/>
                  </a:lnTo>
                  <a:lnTo>
                    <a:pt x="4317" y="776"/>
                  </a:lnTo>
                  <a:lnTo>
                    <a:pt x="4317" y="962"/>
                  </a:lnTo>
                  <a:lnTo>
                    <a:pt x="4307" y="1034"/>
                  </a:lnTo>
                  <a:lnTo>
                    <a:pt x="4287" y="1111"/>
                  </a:lnTo>
                  <a:lnTo>
                    <a:pt x="4261" y="1187"/>
                  </a:lnTo>
                  <a:lnTo>
                    <a:pt x="4229" y="1259"/>
                  </a:lnTo>
                  <a:lnTo>
                    <a:pt x="4190" y="1328"/>
                  </a:lnTo>
                  <a:lnTo>
                    <a:pt x="4145" y="1390"/>
                  </a:lnTo>
                  <a:lnTo>
                    <a:pt x="4096" y="1451"/>
                  </a:lnTo>
                  <a:lnTo>
                    <a:pt x="4039" y="1506"/>
                  </a:lnTo>
                  <a:lnTo>
                    <a:pt x="3980" y="1555"/>
                  </a:lnTo>
                  <a:lnTo>
                    <a:pt x="3916" y="1600"/>
                  </a:lnTo>
                  <a:lnTo>
                    <a:pt x="3847" y="1638"/>
                  </a:lnTo>
                  <a:lnTo>
                    <a:pt x="3775" y="1669"/>
                  </a:lnTo>
                  <a:lnTo>
                    <a:pt x="3700" y="1695"/>
                  </a:lnTo>
                  <a:lnTo>
                    <a:pt x="3622" y="1714"/>
                  </a:lnTo>
                  <a:lnTo>
                    <a:pt x="3540" y="1726"/>
                  </a:lnTo>
                  <a:lnTo>
                    <a:pt x="3458" y="1730"/>
                  </a:lnTo>
                  <a:lnTo>
                    <a:pt x="3373" y="1724"/>
                  </a:lnTo>
                  <a:lnTo>
                    <a:pt x="3289" y="1711"/>
                  </a:lnTo>
                  <a:lnTo>
                    <a:pt x="2912" y="2090"/>
                  </a:lnTo>
                  <a:lnTo>
                    <a:pt x="3077" y="2255"/>
                  </a:lnTo>
                  <a:lnTo>
                    <a:pt x="3089" y="2270"/>
                  </a:lnTo>
                  <a:lnTo>
                    <a:pt x="3095" y="2287"/>
                  </a:lnTo>
                  <a:lnTo>
                    <a:pt x="3098" y="2306"/>
                  </a:lnTo>
                  <a:lnTo>
                    <a:pt x="3095" y="2324"/>
                  </a:lnTo>
                  <a:lnTo>
                    <a:pt x="3089" y="2341"/>
                  </a:lnTo>
                  <a:lnTo>
                    <a:pt x="3077" y="2357"/>
                  </a:lnTo>
                  <a:lnTo>
                    <a:pt x="3040" y="2392"/>
                  </a:lnTo>
                  <a:lnTo>
                    <a:pt x="3040" y="2392"/>
                  </a:lnTo>
                  <a:lnTo>
                    <a:pt x="3027" y="2409"/>
                  </a:lnTo>
                  <a:lnTo>
                    <a:pt x="3019" y="2429"/>
                  </a:lnTo>
                  <a:lnTo>
                    <a:pt x="3017" y="2450"/>
                  </a:lnTo>
                  <a:lnTo>
                    <a:pt x="3019" y="2469"/>
                  </a:lnTo>
                  <a:lnTo>
                    <a:pt x="3027" y="2489"/>
                  </a:lnTo>
                  <a:lnTo>
                    <a:pt x="3040" y="2506"/>
                  </a:lnTo>
                  <a:lnTo>
                    <a:pt x="3057" y="2519"/>
                  </a:lnTo>
                  <a:lnTo>
                    <a:pt x="3077" y="2527"/>
                  </a:lnTo>
                  <a:lnTo>
                    <a:pt x="3098" y="2530"/>
                  </a:lnTo>
                  <a:lnTo>
                    <a:pt x="3119" y="2527"/>
                  </a:lnTo>
                  <a:lnTo>
                    <a:pt x="3137" y="2519"/>
                  </a:lnTo>
                  <a:lnTo>
                    <a:pt x="3155" y="2506"/>
                  </a:lnTo>
                  <a:lnTo>
                    <a:pt x="3191" y="2471"/>
                  </a:lnTo>
                  <a:lnTo>
                    <a:pt x="3207" y="2459"/>
                  </a:lnTo>
                  <a:lnTo>
                    <a:pt x="3224" y="2452"/>
                  </a:lnTo>
                  <a:lnTo>
                    <a:pt x="3242" y="2450"/>
                  </a:lnTo>
                  <a:lnTo>
                    <a:pt x="3260" y="2452"/>
                  </a:lnTo>
                  <a:lnTo>
                    <a:pt x="3277" y="2459"/>
                  </a:lnTo>
                  <a:lnTo>
                    <a:pt x="3293" y="2471"/>
                  </a:lnTo>
                  <a:lnTo>
                    <a:pt x="4152" y="3330"/>
                  </a:lnTo>
                  <a:lnTo>
                    <a:pt x="4156" y="3334"/>
                  </a:lnTo>
                  <a:lnTo>
                    <a:pt x="4198" y="3381"/>
                  </a:lnTo>
                  <a:lnTo>
                    <a:pt x="4235" y="3432"/>
                  </a:lnTo>
                  <a:lnTo>
                    <a:pt x="4265" y="3486"/>
                  </a:lnTo>
                  <a:lnTo>
                    <a:pt x="4288" y="3541"/>
                  </a:lnTo>
                  <a:lnTo>
                    <a:pt x="4307" y="3598"/>
                  </a:lnTo>
                  <a:lnTo>
                    <a:pt x="4317" y="3652"/>
                  </a:lnTo>
                  <a:lnTo>
                    <a:pt x="4317" y="3835"/>
                  </a:lnTo>
                  <a:lnTo>
                    <a:pt x="4305" y="3893"/>
                  </a:lnTo>
                  <a:lnTo>
                    <a:pt x="4287" y="3950"/>
                  </a:lnTo>
                  <a:lnTo>
                    <a:pt x="4262" y="4005"/>
                  </a:lnTo>
                  <a:lnTo>
                    <a:pt x="4232" y="4059"/>
                  </a:lnTo>
                  <a:lnTo>
                    <a:pt x="4195" y="4109"/>
                  </a:lnTo>
                  <a:lnTo>
                    <a:pt x="4152" y="4156"/>
                  </a:lnTo>
                  <a:lnTo>
                    <a:pt x="4105" y="4198"/>
                  </a:lnTo>
                  <a:lnTo>
                    <a:pt x="4054" y="4235"/>
                  </a:lnTo>
                  <a:lnTo>
                    <a:pt x="4001" y="4265"/>
                  </a:lnTo>
                  <a:lnTo>
                    <a:pt x="3945" y="4288"/>
                  </a:lnTo>
                  <a:lnTo>
                    <a:pt x="3887" y="4307"/>
                  </a:lnTo>
                  <a:lnTo>
                    <a:pt x="3830" y="4318"/>
                  </a:lnTo>
                  <a:lnTo>
                    <a:pt x="3798" y="4321"/>
                  </a:lnTo>
                  <a:lnTo>
                    <a:pt x="3687" y="4321"/>
                  </a:lnTo>
                  <a:lnTo>
                    <a:pt x="3652" y="4317"/>
                  </a:lnTo>
                  <a:lnTo>
                    <a:pt x="3593" y="4305"/>
                  </a:lnTo>
                  <a:lnTo>
                    <a:pt x="3535" y="4287"/>
                  </a:lnTo>
                  <a:lnTo>
                    <a:pt x="3480" y="4262"/>
                  </a:lnTo>
                  <a:lnTo>
                    <a:pt x="3428" y="4232"/>
                  </a:lnTo>
                  <a:lnTo>
                    <a:pt x="3377" y="4195"/>
                  </a:lnTo>
                  <a:lnTo>
                    <a:pt x="3330" y="4152"/>
                  </a:lnTo>
                  <a:lnTo>
                    <a:pt x="2471" y="3293"/>
                  </a:lnTo>
                  <a:lnTo>
                    <a:pt x="2459" y="3277"/>
                  </a:lnTo>
                  <a:lnTo>
                    <a:pt x="2452" y="3260"/>
                  </a:lnTo>
                  <a:lnTo>
                    <a:pt x="2450" y="3242"/>
                  </a:lnTo>
                  <a:lnTo>
                    <a:pt x="2452" y="3224"/>
                  </a:lnTo>
                  <a:lnTo>
                    <a:pt x="2459" y="3207"/>
                  </a:lnTo>
                  <a:lnTo>
                    <a:pt x="2471" y="3191"/>
                  </a:lnTo>
                  <a:lnTo>
                    <a:pt x="2507" y="3154"/>
                  </a:lnTo>
                  <a:lnTo>
                    <a:pt x="2520" y="3137"/>
                  </a:lnTo>
                  <a:lnTo>
                    <a:pt x="2528" y="3118"/>
                  </a:lnTo>
                  <a:lnTo>
                    <a:pt x="2531" y="3098"/>
                  </a:lnTo>
                  <a:lnTo>
                    <a:pt x="2528" y="3077"/>
                  </a:lnTo>
                  <a:lnTo>
                    <a:pt x="2519" y="3057"/>
                  </a:lnTo>
                  <a:lnTo>
                    <a:pt x="2506" y="3040"/>
                  </a:lnTo>
                  <a:lnTo>
                    <a:pt x="2489" y="3027"/>
                  </a:lnTo>
                  <a:lnTo>
                    <a:pt x="2469" y="3019"/>
                  </a:lnTo>
                  <a:lnTo>
                    <a:pt x="2450" y="3017"/>
                  </a:lnTo>
                  <a:lnTo>
                    <a:pt x="2429" y="3019"/>
                  </a:lnTo>
                  <a:lnTo>
                    <a:pt x="2409" y="3027"/>
                  </a:lnTo>
                  <a:lnTo>
                    <a:pt x="2392" y="3040"/>
                  </a:lnTo>
                  <a:lnTo>
                    <a:pt x="2357" y="3077"/>
                  </a:lnTo>
                  <a:lnTo>
                    <a:pt x="2341" y="3089"/>
                  </a:lnTo>
                  <a:lnTo>
                    <a:pt x="2324" y="3095"/>
                  </a:lnTo>
                  <a:lnTo>
                    <a:pt x="2306" y="3098"/>
                  </a:lnTo>
                  <a:lnTo>
                    <a:pt x="2287" y="3095"/>
                  </a:lnTo>
                  <a:lnTo>
                    <a:pt x="2270" y="3089"/>
                  </a:lnTo>
                  <a:lnTo>
                    <a:pt x="2255" y="3077"/>
                  </a:lnTo>
                  <a:lnTo>
                    <a:pt x="2090" y="2912"/>
                  </a:lnTo>
                  <a:lnTo>
                    <a:pt x="1711" y="3289"/>
                  </a:lnTo>
                  <a:lnTo>
                    <a:pt x="1724" y="3373"/>
                  </a:lnTo>
                  <a:lnTo>
                    <a:pt x="1729" y="3458"/>
                  </a:lnTo>
                  <a:lnTo>
                    <a:pt x="1726" y="3542"/>
                  </a:lnTo>
                  <a:lnTo>
                    <a:pt x="1714" y="3622"/>
                  </a:lnTo>
                  <a:lnTo>
                    <a:pt x="1694" y="3700"/>
                  </a:lnTo>
                  <a:lnTo>
                    <a:pt x="1668" y="3776"/>
                  </a:lnTo>
                  <a:lnTo>
                    <a:pt x="1636" y="3848"/>
                  </a:lnTo>
                  <a:lnTo>
                    <a:pt x="1597" y="3916"/>
                  </a:lnTo>
                  <a:lnTo>
                    <a:pt x="1553" y="3981"/>
                  </a:lnTo>
                  <a:lnTo>
                    <a:pt x="1503" y="4041"/>
                  </a:lnTo>
                  <a:lnTo>
                    <a:pt x="1448" y="4096"/>
                  </a:lnTo>
                  <a:lnTo>
                    <a:pt x="1388" y="4147"/>
                  </a:lnTo>
                  <a:lnTo>
                    <a:pt x="1324" y="4191"/>
                  </a:lnTo>
                  <a:lnTo>
                    <a:pt x="1254" y="4229"/>
                  </a:lnTo>
                  <a:lnTo>
                    <a:pt x="1182" y="4262"/>
                  </a:lnTo>
                  <a:lnTo>
                    <a:pt x="1107" y="4288"/>
                  </a:lnTo>
                  <a:lnTo>
                    <a:pt x="1029" y="4307"/>
                  </a:lnTo>
                  <a:lnTo>
                    <a:pt x="948" y="4318"/>
                  </a:lnTo>
                  <a:lnTo>
                    <a:pt x="897" y="4321"/>
                  </a:lnTo>
                  <a:lnTo>
                    <a:pt x="832" y="4321"/>
                  </a:lnTo>
                  <a:lnTo>
                    <a:pt x="781" y="4318"/>
                  </a:lnTo>
                  <a:lnTo>
                    <a:pt x="700" y="4307"/>
                  </a:lnTo>
                  <a:lnTo>
                    <a:pt x="622" y="4288"/>
                  </a:lnTo>
                  <a:lnTo>
                    <a:pt x="546" y="4262"/>
                  </a:lnTo>
                  <a:lnTo>
                    <a:pt x="474" y="4229"/>
                  </a:lnTo>
                  <a:lnTo>
                    <a:pt x="406" y="4191"/>
                  </a:lnTo>
                  <a:lnTo>
                    <a:pt x="341" y="4147"/>
                  </a:lnTo>
                  <a:lnTo>
                    <a:pt x="281" y="4096"/>
                  </a:lnTo>
                  <a:lnTo>
                    <a:pt x="226" y="4041"/>
                  </a:lnTo>
                  <a:lnTo>
                    <a:pt x="176" y="3981"/>
                  </a:lnTo>
                  <a:lnTo>
                    <a:pt x="132" y="3916"/>
                  </a:lnTo>
                  <a:lnTo>
                    <a:pt x="93" y="3848"/>
                  </a:lnTo>
                  <a:lnTo>
                    <a:pt x="60" y="3776"/>
                  </a:lnTo>
                  <a:lnTo>
                    <a:pt x="35" y="3700"/>
                  </a:lnTo>
                  <a:lnTo>
                    <a:pt x="15" y="3622"/>
                  </a:lnTo>
                  <a:lnTo>
                    <a:pt x="4" y="3542"/>
                  </a:lnTo>
                  <a:lnTo>
                    <a:pt x="0" y="3458"/>
                  </a:lnTo>
                  <a:lnTo>
                    <a:pt x="4" y="3374"/>
                  </a:lnTo>
                  <a:lnTo>
                    <a:pt x="15" y="3294"/>
                  </a:lnTo>
                  <a:lnTo>
                    <a:pt x="35" y="3216"/>
                  </a:lnTo>
                  <a:lnTo>
                    <a:pt x="60" y="3140"/>
                  </a:lnTo>
                  <a:lnTo>
                    <a:pt x="93" y="3068"/>
                  </a:lnTo>
                  <a:lnTo>
                    <a:pt x="132" y="3000"/>
                  </a:lnTo>
                  <a:lnTo>
                    <a:pt x="176" y="2934"/>
                  </a:lnTo>
                  <a:lnTo>
                    <a:pt x="226" y="2875"/>
                  </a:lnTo>
                  <a:lnTo>
                    <a:pt x="281" y="2820"/>
                  </a:lnTo>
                  <a:lnTo>
                    <a:pt x="341" y="2769"/>
                  </a:lnTo>
                  <a:lnTo>
                    <a:pt x="406" y="2725"/>
                  </a:lnTo>
                  <a:lnTo>
                    <a:pt x="474" y="2687"/>
                  </a:lnTo>
                  <a:lnTo>
                    <a:pt x="546" y="2654"/>
                  </a:lnTo>
                  <a:lnTo>
                    <a:pt x="622" y="2628"/>
                  </a:lnTo>
                  <a:lnTo>
                    <a:pt x="700" y="2609"/>
                  </a:lnTo>
                  <a:lnTo>
                    <a:pt x="781" y="2598"/>
                  </a:lnTo>
                  <a:lnTo>
                    <a:pt x="864" y="2594"/>
                  </a:lnTo>
                  <a:lnTo>
                    <a:pt x="949" y="2598"/>
                  </a:lnTo>
                  <a:lnTo>
                    <a:pt x="1033" y="2611"/>
                  </a:lnTo>
                  <a:lnTo>
                    <a:pt x="2611" y="1033"/>
                  </a:lnTo>
                  <a:lnTo>
                    <a:pt x="2598" y="949"/>
                  </a:lnTo>
                  <a:lnTo>
                    <a:pt x="2594" y="864"/>
                  </a:lnTo>
                  <a:lnTo>
                    <a:pt x="2596" y="792"/>
                  </a:lnTo>
                  <a:lnTo>
                    <a:pt x="2605" y="721"/>
                  </a:lnTo>
                  <a:lnTo>
                    <a:pt x="2620" y="651"/>
                  </a:lnTo>
                  <a:lnTo>
                    <a:pt x="2642" y="575"/>
                  </a:lnTo>
                  <a:lnTo>
                    <a:pt x="2671" y="504"/>
                  </a:lnTo>
                  <a:lnTo>
                    <a:pt x="2706" y="436"/>
                  </a:lnTo>
                  <a:lnTo>
                    <a:pt x="2746" y="372"/>
                  </a:lnTo>
                  <a:lnTo>
                    <a:pt x="2791" y="313"/>
                  </a:lnTo>
                  <a:lnTo>
                    <a:pt x="2841" y="258"/>
                  </a:lnTo>
                  <a:lnTo>
                    <a:pt x="2895" y="207"/>
                  </a:lnTo>
                  <a:lnTo>
                    <a:pt x="2953" y="162"/>
                  </a:lnTo>
                  <a:lnTo>
                    <a:pt x="3014" y="121"/>
                  </a:lnTo>
                  <a:lnTo>
                    <a:pt x="3080" y="86"/>
                  </a:lnTo>
                  <a:lnTo>
                    <a:pt x="3146" y="57"/>
                  </a:lnTo>
                  <a:lnTo>
                    <a:pt x="3217" y="34"/>
                  </a:lnTo>
                  <a:lnTo>
                    <a:pt x="3289" y="15"/>
                  </a:lnTo>
                  <a:lnTo>
                    <a:pt x="3362" y="5"/>
                  </a:lnTo>
                  <a:lnTo>
                    <a:pt x="34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7280275" y="4606925"/>
              <a:ext cx="1304925" cy="1304925"/>
            </a:xfrm>
            <a:custGeom>
              <a:avLst/>
              <a:gdLst>
                <a:gd name="T0" fmla="*/ 102 w 822"/>
                <a:gd name="T1" fmla="*/ 0 h 822"/>
                <a:gd name="T2" fmla="*/ 822 w 822"/>
                <a:gd name="T3" fmla="*/ 720 h 822"/>
                <a:gd name="T4" fmla="*/ 720 w 822"/>
                <a:gd name="T5" fmla="*/ 822 h 822"/>
                <a:gd name="T6" fmla="*/ 0 w 822"/>
                <a:gd name="T7" fmla="*/ 102 h 822"/>
                <a:gd name="T8" fmla="*/ 102 w 822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2" h="822">
                  <a:moveTo>
                    <a:pt x="102" y="0"/>
                  </a:moveTo>
                  <a:lnTo>
                    <a:pt x="822" y="720"/>
                  </a:lnTo>
                  <a:lnTo>
                    <a:pt x="720" y="822"/>
                  </a:lnTo>
                  <a:lnTo>
                    <a:pt x="0" y="102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1729974" y="1280442"/>
            <a:ext cx="792594" cy="805206"/>
          </a:xfrm>
          <a:custGeom>
            <a:avLst/>
            <a:gdLst>
              <a:gd name="T0" fmla="*/ 956 w 4022"/>
              <a:gd name="T1" fmla="*/ 2208 h 4086"/>
              <a:gd name="T2" fmla="*/ 149 w 4022"/>
              <a:gd name="T3" fmla="*/ 2511 h 4086"/>
              <a:gd name="T4" fmla="*/ 556 w 4022"/>
              <a:gd name="T5" fmla="*/ 3374 h 4086"/>
              <a:gd name="T6" fmla="*/ 998 w 4022"/>
              <a:gd name="T7" fmla="*/ 2414 h 4086"/>
              <a:gd name="T8" fmla="*/ 1079 w 4022"/>
              <a:gd name="T9" fmla="*/ 2322 h 4086"/>
              <a:gd name="T10" fmla="*/ 2202 w 4022"/>
              <a:gd name="T11" fmla="*/ 3091 h 4086"/>
              <a:gd name="T12" fmla="*/ 2327 w 4022"/>
              <a:gd name="T13" fmla="*/ 696 h 4086"/>
              <a:gd name="T14" fmla="*/ 1235 w 4022"/>
              <a:gd name="T15" fmla="*/ 629 h 4086"/>
              <a:gd name="T16" fmla="*/ 482 w 4022"/>
              <a:gd name="T17" fmla="*/ 1190 h 4086"/>
              <a:gd name="T18" fmla="*/ 139 w 4022"/>
              <a:gd name="T19" fmla="*/ 2032 h 4086"/>
              <a:gd name="T20" fmla="*/ 1235 w 4022"/>
              <a:gd name="T21" fmla="*/ 1647 h 4086"/>
              <a:gd name="T22" fmla="*/ 1594 w 4022"/>
              <a:gd name="T23" fmla="*/ 951 h 4086"/>
              <a:gd name="T24" fmla="*/ 1640 w 4022"/>
              <a:gd name="T25" fmla="*/ 137 h 4086"/>
              <a:gd name="T26" fmla="*/ 1577 w 4022"/>
              <a:gd name="T27" fmla="*/ 342 h 4086"/>
              <a:gd name="T28" fmla="*/ 1727 w 4022"/>
              <a:gd name="T29" fmla="*/ 895 h 4086"/>
              <a:gd name="T30" fmla="*/ 2498 w 4022"/>
              <a:gd name="T31" fmla="*/ 2767 h 4086"/>
              <a:gd name="T32" fmla="*/ 3598 w 4022"/>
              <a:gd name="T33" fmla="*/ 2200 h 4086"/>
              <a:gd name="T34" fmla="*/ 3869 w 4022"/>
              <a:gd name="T35" fmla="*/ 1820 h 4086"/>
              <a:gd name="T36" fmla="*/ 3534 w 4022"/>
              <a:gd name="T37" fmla="*/ 1841 h 4086"/>
              <a:gd name="T38" fmla="*/ 3409 w 4022"/>
              <a:gd name="T39" fmla="*/ 1828 h 4086"/>
              <a:gd name="T40" fmla="*/ 3648 w 4022"/>
              <a:gd name="T41" fmla="*/ 1610 h 4086"/>
              <a:gd name="T42" fmla="*/ 3653 w 4022"/>
              <a:gd name="T43" fmla="*/ 1373 h 4086"/>
              <a:gd name="T44" fmla="*/ 3338 w 4022"/>
              <a:gd name="T45" fmla="*/ 1416 h 4086"/>
              <a:gd name="T46" fmla="*/ 3210 w 4022"/>
              <a:gd name="T47" fmla="*/ 1387 h 4086"/>
              <a:gd name="T48" fmla="*/ 3500 w 4022"/>
              <a:gd name="T49" fmla="*/ 1097 h 4086"/>
              <a:gd name="T50" fmla="*/ 3336 w 4022"/>
              <a:gd name="T51" fmla="*/ 896 h 4086"/>
              <a:gd name="T52" fmla="*/ 3035 w 4022"/>
              <a:gd name="T53" fmla="*/ 1007 h 4086"/>
              <a:gd name="T54" fmla="*/ 3173 w 4022"/>
              <a:gd name="T55" fmla="*/ 818 h 4086"/>
              <a:gd name="T56" fmla="*/ 3303 w 4022"/>
              <a:gd name="T57" fmla="*/ 602 h 4086"/>
              <a:gd name="T58" fmla="*/ 3101 w 4022"/>
              <a:gd name="T59" fmla="*/ 477 h 4086"/>
              <a:gd name="T60" fmla="*/ 2281 w 4022"/>
              <a:gd name="T61" fmla="*/ 931 h 4086"/>
              <a:gd name="T62" fmla="*/ 2031 w 4022"/>
              <a:gd name="T63" fmla="*/ 420 h 4086"/>
              <a:gd name="T64" fmla="*/ 1736 w 4022"/>
              <a:gd name="T65" fmla="*/ 4 h 4086"/>
              <a:gd name="T66" fmla="*/ 2187 w 4022"/>
              <a:gd name="T67" fmla="*/ 421 h 4086"/>
              <a:gd name="T68" fmla="*/ 3095 w 4022"/>
              <a:gd name="T69" fmla="*/ 348 h 4086"/>
              <a:gd name="T70" fmla="*/ 3406 w 4022"/>
              <a:gd name="T71" fmla="*/ 513 h 4086"/>
              <a:gd name="T72" fmla="*/ 3471 w 4022"/>
              <a:gd name="T73" fmla="*/ 802 h 4086"/>
              <a:gd name="T74" fmla="*/ 3625 w 4022"/>
              <a:gd name="T75" fmla="*/ 1123 h 4086"/>
              <a:gd name="T76" fmla="*/ 3798 w 4022"/>
              <a:gd name="T77" fmla="*/ 1362 h 4086"/>
              <a:gd name="T78" fmla="*/ 3864 w 4022"/>
              <a:gd name="T79" fmla="*/ 1652 h 4086"/>
              <a:gd name="T80" fmla="*/ 4017 w 4022"/>
              <a:gd name="T81" fmla="*/ 1972 h 4086"/>
              <a:gd name="T82" fmla="*/ 3681 w 4022"/>
              <a:gd name="T83" fmla="*/ 2481 h 4086"/>
              <a:gd name="T84" fmla="*/ 3573 w 4022"/>
              <a:gd name="T85" fmla="*/ 2621 h 4086"/>
              <a:gd name="T86" fmla="*/ 2780 w 4022"/>
              <a:gd name="T87" fmla="*/ 2879 h 4086"/>
              <a:gd name="T88" fmla="*/ 2378 w 4022"/>
              <a:gd name="T89" fmla="*/ 2941 h 4086"/>
              <a:gd name="T90" fmla="*/ 2279 w 4022"/>
              <a:gd name="T91" fmla="*/ 3223 h 4086"/>
              <a:gd name="T92" fmla="*/ 1626 w 4022"/>
              <a:gd name="T93" fmla="*/ 3945 h 4086"/>
              <a:gd name="T94" fmla="*/ 2571 w 4022"/>
              <a:gd name="T95" fmla="*/ 3800 h 4086"/>
              <a:gd name="T96" fmla="*/ 3281 w 4022"/>
              <a:gd name="T97" fmla="*/ 3193 h 4086"/>
              <a:gd name="T98" fmla="*/ 3549 w 4022"/>
              <a:gd name="T99" fmla="*/ 2785 h 4086"/>
              <a:gd name="T100" fmla="*/ 3386 w 4022"/>
              <a:gd name="T101" fmla="*/ 3264 h 4086"/>
              <a:gd name="T102" fmla="*/ 2624 w 4022"/>
              <a:gd name="T103" fmla="*/ 3916 h 4086"/>
              <a:gd name="T104" fmla="*/ 1640 w 4022"/>
              <a:gd name="T105" fmla="*/ 4075 h 4086"/>
              <a:gd name="T106" fmla="*/ 766 w 4022"/>
              <a:gd name="T107" fmla="*/ 3736 h 4086"/>
              <a:gd name="T108" fmla="*/ 168 w 4022"/>
              <a:gd name="T109" fmla="*/ 3005 h 4086"/>
              <a:gd name="T110" fmla="*/ 3 w 4022"/>
              <a:gd name="T111" fmla="*/ 2127 h 4086"/>
              <a:gd name="T112" fmla="*/ 317 w 4022"/>
              <a:gd name="T113" fmla="*/ 1202 h 4086"/>
              <a:gd name="T114" fmla="*/ 1063 w 4022"/>
              <a:gd name="T115" fmla="*/ 565 h 4086"/>
              <a:gd name="T116" fmla="*/ 1427 w 4022"/>
              <a:gd name="T117" fmla="*/ 267 h 4086"/>
              <a:gd name="T118" fmla="*/ 1619 w 4022"/>
              <a:gd name="T119" fmla="*/ 10 h 40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22" h="4086">
                <a:moveTo>
                  <a:pt x="1291" y="1762"/>
                </a:moveTo>
                <a:lnTo>
                  <a:pt x="1275" y="1768"/>
                </a:lnTo>
                <a:lnTo>
                  <a:pt x="888" y="2023"/>
                </a:lnTo>
                <a:lnTo>
                  <a:pt x="961" y="2131"/>
                </a:lnTo>
                <a:lnTo>
                  <a:pt x="969" y="2147"/>
                </a:lnTo>
                <a:lnTo>
                  <a:pt x="972" y="2163"/>
                </a:lnTo>
                <a:lnTo>
                  <a:pt x="971" y="2179"/>
                </a:lnTo>
                <a:lnTo>
                  <a:pt x="965" y="2194"/>
                </a:lnTo>
                <a:lnTo>
                  <a:pt x="956" y="2208"/>
                </a:lnTo>
                <a:lnTo>
                  <a:pt x="944" y="2219"/>
                </a:lnTo>
                <a:lnTo>
                  <a:pt x="927" y="2227"/>
                </a:lnTo>
                <a:lnTo>
                  <a:pt x="908" y="2230"/>
                </a:lnTo>
                <a:lnTo>
                  <a:pt x="893" y="2229"/>
                </a:lnTo>
                <a:lnTo>
                  <a:pt x="880" y="2223"/>
                </a:lnTo>
                <a:lnTo>
                  <a:pt x="866" y="2214"/>
                </a:lnTo>
                <a:lnTo>
                  <a:pt x="856" y="2201"/>
                </a:lnTo>
                <a:lnTo>
                  <a:pt x="783" y="2094"/>
                </a:lnTo>
                <a:lnTo>
                  <a:pt x="149" y="2511"/>
                </a:lnTo>
                <a:lnTo>
                  <a:pt x="170" y="2619"/>
                </a:lnTo>
                <a:lnTo>
                  <a:pt x="197" y="2723"/>
                </a:lnTo>
                <a:lnTo>
                  <a:pt x="231" y="2826"/>
                </a:lnTo>
                <a:lnTo>
                  <a:pt x="270" y="2925"/>
                </a:lnTo>
                <a:lnTo>
                  <a:pt x="316" y="3021"/>
                </a:lnTo>
                <a:lnTo>
                  <a:pt x="368" y="3115"/>
                </a:lnTo>
                <a:lnTo>
                  <a:pt x="425" y="3206"/>
                </a:lnTo>
                <a:lnTo>
                  <a:pt x="488" y="3291"/>
                </a:lnTo>
                <a:lnTo>
                  <a:pt x="556" y="3374"/>
                </a:lnTo>
                <a:lnTo>
                  <a:pt x="629" y="3452"/>
                </a:lnTo>
                <a:lnTo>
                  <a:pt x="706" y="3525"/>
                </a:lnTo>
                <a:lnTo>
                  <a:pt x="789" y="3593"/>
                </a:lnTo>
                <a:lnTo>
                  <a:pt x="876" y="3658"/>
                </a:lnTo>
                <a:lnTo>
                  <a:pt x="966" y="3716"/>
                </a:lnTo>
                <a:lnTo>
                  <a:pt x="1060" y="3768"/>
                </a:lnTo>
                <a:lnTo>
                  <a:pt x="1159" y="3815"/>
                </a:lnTo>
                <a:lnTo>
                  <a:pt x="1698" y="3458"/>
                </a:lnTo>
                <a:lnTo>
                  <a:pt x="998" y="2414"/>
                </a:lnTo>
                <a:lnTo>
                  <a:pt x="990" y="2396"/>
                </a:lnTo>
                <a:lnTo>
                  <a:pt x="987" y="2377"/>
                </a:lnTo>
                <a:lnTo>
                  <a:pt x="991" y="2357"/>
                </a:lnTo>
                <a:lnTo>
                  <a:pt x="1001" y="2340"/>
                </a:lnTo>
                <a:lnTo>
                  <a:pt x="1016" y="2327"/>
                </a:lnTo>
                <a:lnTo>
                  <a:pt x="1031" y="2319"/>
                </a:lnTo>
                <a:lnTo>
                  <a:pt x="1047" y="2315"/>
                </a:lnTo>
                <a:lnTo>
                  <a:pt x="1063" y="2317"/>
                </a:lnTo>
                <a:lnTo>
                  <a:pt x="1079" y="2322"/>
                </a:lnTo>
                <a:lnTo>
                  <a:pt x="1093" y="2331"/>
                </a:lnTo>
                <a:lnTo>
                  <a:pt x="1104" y="2344"/>
                </a:lnTo>
                <a:lnTo>
                  <a:pt x="1805" y="3389"/>
                </a:lnTo>
                <a:lnTo>
                  <a:pt x="2181" y="3139"/>
                </a:lnTo>
                <a:lnTo>
                  <a:pt x="2181" y="3139"/>
                </a:lnTo>
                <a:lnTo>
                  <a:pt x="2191" y="3130"/>
                </a:lnTo>
                <a:lnTo>
                  <a:pt x="2197" y="3120"/>
                </a:lnTo>
                <a:lnTo>
                  <a:pt x="2201" y="3109"/>
                </a:lnTo>
                <a:lnTo>
                  <a:pt x="2202" y="3091"/>
                </a:lnTo>
                <a:lnTo>
                  <a:pt x="2195" y="3074"/>
                </a:lnTo>
                <a:lnTo>
                  <a:pt x="1339" y="1782"/>
                </a:lnTo>
                <a:lnTo>
                  <a:pt x="1330" y="1773"/>
                </a:lnTo>
                <a:lnTo>
                  <a:pt x="1320" y="1766"/>
                </a:lnTo>
                <a:lnTo>
                  <a:pt x="1309" y="1762"/>
                </a:lnTo>
                <a:lnTo>
                  <a:pt x="1291" y="1762"/>
                </a:lnTo>
                <a:close/>
                <a:moveTo>
                  <a:pt x="2273" y="570"/>
                </a:moveTo>
                <a:lnTo>
                  <a:pt x="2301" y="631"/>
                </a:lnTo>
                <a:lnTo>
                  <a:pt x="2327" y="696"/>
                </a:lnTo>
                <a:lnTo>
                  <a:pt x="2366" y="799"/>
                </a:lnTo>
                <a:lnTo>
                  <a:pt x="2560" y="670"/>
                </a:lnTo>
                <a:lnTo>
                  <a:pt x="2466" y="630"/>
                </a:lnTo>
                <a:lnTo>
                  <a:pt x="2370" y="597"/>
                </a:lnTo>
                <a:lnTo>
                  <a:pt x="2273" y="570"/>
                </a:lnTo>
                <a:close/>
                <a:moveTo>
                  <a:pt x="1541" y="544"/>
                </a:moveTo>
                <a:lnTo>
                  <a:pt x="1437" y="566"/>
                </a:lnTo>
                <a:lnTo>
                  <a:pt x="1335" y="594"/>
                </a:lnTo>
                <a:lnTo>
                  <a:pt x="1235" y="629"/>
                </a:lnTo>
                <a:lnTo>
                  <a:pt x="1138" y="670"/>
                </a:lnTo>
                <a:lnTo>
                  <a:pt x="1043" y="717"/>
                </a:lnTo>
                <a:lnTo>
                  <a:pt x="951" y="769"/>
                </a:lnTo>
                <a:lnTo>
                  <a:pt x="864" y="826"/>
                </a:lnTo>
                <a:lnTo>
                  <a:pt x="778" y="890"/>
                </a:lnTo>
                <a:lnTo>
                  <a:pt x="698" y="958"/>
                </a:lnTo>
                <a:lnTo>
                  <a:pt x="621" y="1031"/>
                </a:lnTo>
                <a:lnTo>
                  <a:pt x="548" y="1111"/>
                </a:lnTo>
                <a:lnTo>
                  <a:pt x="482" y="1190"/>
                </a:lnTo>
                <a:lnTo>
                  <a:pt x="423" y="1274"/>
                </a:lnTo>
                <a:lnTo>
                  <a:pt x="368" y="1361"/>
                </a:lnTo>
                <a:lnTo>
                  <a:pt x="319" y="1450"/>
                </a:lnTo>
                <a:lnTo>
                  <a:pt x="274" y="1542"/>
                </a:lnTo>
                <a:lnTo>
                  <a:pt x="236" y="1636"/>
                </a:lnTo>
                <a:lnTo>
                  <a:pt x="204" y="1732"/>
                </a:lnTo>
                <a:lnTo>
                  <a:pt x="176" y="1831"/>
                </a:lnTo>
                <a:lnTo>
                  <a:pt x="155" y="1930"/>
                </a:lnTo>
                <a:lnTo>
                  <a:pt x="139" y="2032"/>
                </a:lnTo>
                <a:lnTo>
                  <a:pt x="130" y="2135"/>
                </a:lnTo>
                <a:lnTo>
                  <a:pt x="127" y="2237"/>
                </a:lnTo>
                <a:lnTo>
                  <a:pt x="128" y="2305"/>
                </a:lnTo>
                <a:lnTo>
                  <a:pt x="133" y="2372"/>
                </a:lnTo>
                <a:lnTo>
                  <a:pt x="766" y="1954"/>
                </a:lnTo>
                <a:lnTo>
                  <a:pt x="766" y="1954"/>
                </a:lnTo>
                <a:lnTo>
                  <a:pt x="766" y="1954"/>
                </a:lnTo>
                <a:lnTo>
                  <a:pt x="1204" y="1663"/>
                </a:lnTo>
                <a:lnTo>
                  <a:pt x="1235" y="1647"/>
                </a:lnTo>
                <a:lnTo>
                  <a:pt x="1267" y="1637"/>
                </a:lnTo>
                <a:lnTo>
                  <a:pt x="1301" y="1634"/>
                </a:lnTo>
                <a:lnTo>
                  <a:pt x="1334" y="1637"/>
                </a:lnTo>
                <a:lnTo>
                  <a:pt x="1360" y="1644"/>
                </a:lnTo>
                <a:lnTo>
                  <a:pt x="1385" y="1655"/>
                </a:lnTo>
                <a:lnTo>
                  <a:pt x="1406" y="1670"/>
                </a:lnTo>
                <a:lnTo>
                  <a:pt x="1426" y="1689"/>
                </a:lnTo>
                <a:lnTo>
                  <a:pt x="1580" y="1019"/>
                </a:lnTo>
                <a:lnTo>
                  <a:pt x="1594" y="951"/>
                </a:lnTo>
                <a:lnTo>
                  <a:pt x="1600" y="882"/>
                </a:lnTo>
                <a:lnTo>
                  <a:pt x="1600" y="812"/>
                </a:lnTo>
                <a:lnTo>
                  <a:pt x="1594" y="744"/>
                </a:lnTo>
                <a:lnTo>
                  <a:pt x="1583" y="676"/>
                </a:lnTo>
                <a:lnTo>
                  <a:pt x="1564" y="609"/>
                </a:lnTo>
                <a:lnTo>
                  <a:pt x="1541" y="544"/>
                </a:lnTo>
                <a:close/>
                <a:moveTo>
                  <a:pt x="1692" y="126"/>
                </a:moveTo>
                <a:lnTo>
                  <a:pt x="1666" y="130"/>
                </a:lnTo>
                <a:lnTo>
                  <a:pt x="1640" y="137"/>
                </a:lnTo>
                <a:lnTo>
                  <a:pt x="1616" y="150"/>
                </a:lnTo>
                <a:lnTo>
                  <a:pt x="1594" y="167"/>
                </a:lnTo>
                <a:lnTo>
                  <a:pt x="1577" y="188"/>
                </a:lnTo>
                <a:lnTo>
                  <a:pt x="1564" y="212"/>
                </a:lnTo>
                <a:lnTo>
                  <a:pt x="1557" y="238"/>
                </a:lnTo>
                <a:lnTo>
                  <a:pt x="1554" y="264"/>
                </a:lnTo>
                <a:lnTo>
                  <a:pt x="1557" y="291"/>
                </a:lnTo>
                <a:lnTo>
                  <a:pt x="1564" y="317"/>
                </a:lnTo>
                <a:lnTo>
                  <a:pt x="1577" y="342"/>
                </a:lnTo>
                <a:lnTo>
                  <a:pt x="1608" y="391"/>
                </a:lnTo>
                <a:lnTo>
                  <a:pt x="1635" y="443"/>
                </a:lnTo>
                <a:lnTo>
                  <a:pt x="1637" y="449"/>
                </a:lnTo>
                <a:lnTo>
                  <a:pt x="1668" y="520"/>
                </a:lnTo>
                <a:lnTo>
                  <a:pt x="1692" y="592"/>
                </a:lnTo>
                <a:lnTo>
                  <a:pt x="1710" y="666"/>
                </a:lnTo>
                <a:lnTo>
                  <a:pt x="1722" y="742"/>
                </a:lnTo>
                <a:lnTo>
                  <a:pt x="1728" y="818"/>
                </a:lnTo>
                <a:lnTo>
                  <a:pt x="1727" y="895"/>
                </a:lnTo>
                <a:lnTo>
                  <a:pt x="1719" y="972"/>
                </a:lnTo>
                <a:lnTo>
                  <a:pt x="1704" y="1048"/>
                </a:lnTo>
                <a:lnTo>
                  <a:pt x="1524" y="1831"/>
                </a:lnTo>
                <a:lnTo>
                  <a:pt x="2224" y="2890"/>
                </a:lnTo>
                <a:lnTo>
                  <a:pt x="2309" y="2834"/>
                </a:lnTo>
                <a:lnTo>
                  <a:pt x="2353" y="2809"/>
                </a:lnTo>
                <a:lnTo>
                  <a:pt x="2399" y="2790"/>
                </a:lnTo>
                <a:lnTo>
                  <a:pt x="2448" y="2776"/>
                </a:lnTo>
                <a:lnTo>
                  <a:pt x="2498" y="2767"/>
                </a:lnTo>
                <a:lnTo>
                  <a:pt x="2549" y="2766"/>
                </a:lnTo>
                <a:lnTo>
                  <a:pt x="2600" y="2771"/>
                </a:lnTo>
                <a:lnTo>
                  <a:pt x="2643" y="2775"/>
                </a:lnTo>
                <a:lnTo>
                  <a:pt x="2685" y="2772"/>
                </a:lnTo>
                <a:lnTo>
                  <a:pt x="2726" y="2764"/>
                </a:lnTo>
                <a:lnTo>
                  <a:pt x="2764" y="2749"/>
                </a:lnTo>
                <a:lnTo>
                  <a:pt x="2801" y="2728"/>
                </a:lnTo>
                <a:lnTo>
                  <a:pt x="3598" y="2200"/>
                </a:lnTo>
                <a:lnTo>
                  <a:pt x="3598" y="2200"/>
                </a:lnTo>
                <a:lnTo>
                  <a:pt x="3820" y="2053"/>
                </a:lnTo>
                <a:lnTo>
                  <a:pt x="3846" y="2032"/>
                </a:lnTo>
                <a:lnTo>
                  <a:pt x="3868" y="2007"/>
                </a:lnTo>
                <a:lnTo>
                  <a:pt x="3882" y="1979"/>
                </a:lnTo>
                <a:lnTo>
                  <a:pt x="3892" y="1946"/>
                </a:lnTo>
                <a:lnTo>
                  <a:pt x="3896" y="1913"/>
                </a:lnTo>
                <a:lnTo>
                  <a:pt x="3894" y="1881"/>
                </a:lnTo>
                <a:lnTo>
                  <a:pt x="3884" y="1850"/>
                </a:lnTo>
                <a:lnTo>
                  <a:pt x="3869" y="1820"/>
                </a:lnTo>
                <a:lnTo>
                  <a:pt x="3848" y="1795"/>
                </a:lnTo>
                <a:lnTo>
                  <a:pt x="3822" y="1774"/>
                </a:lnTo>
                <a:lnTo>
                  <a:pt x="3793" y="1758"/>
                </a:lnTo>
                <a:lnTo>
                  <a:pt x="3762" y="1748"/>
                </a:lnTo>
                <a:lnTo>
                  <a:pt x="3729" y="1746"/>
                </a:lnTo>
                <a:lnTo>
                  <a:pt x="3697" y="1748"/>
                </a:lnTo>
                <a:lnTo>
                  <a:pt x="3666" y="1758"/>
                </a:lnTo>
                <a:lnTo>
                  <a:pt x="3636" y="1773"/>
                </a:lnTo>
                <a:lnTo>
                  <a:pt x="3534" y="1841"/>
                </a:lnTo>
                <a:lnTo>
                  <a:pt x="3534" y="1841"/>
                </a:lnTo>
                <a:lnTo>
                  <a:pt x="3505" y="1860"/>
                </a:lnTo>
                <a:lnTo>
                  <a:pt x="3487" y="1868"/>
                </a:lnTo>
                <a:lnTo>
                  <a:pt x="3470" y="1871"/>
                </a:lnTo>
                <a:lnTo>
                  <a:pt x="3454" y="1870"/>
                </a:lnTo>
                <a:lnTo>
                  <a:pt x="3440" y="1863"/>
                </a:lnTo>
                <a:lnTo>
                  <a:pt x="3427" y="1855"/>
                </a:lnTo>
                <a:lnTo>
                  <a:pt x="3417" y="1842"/>
                </a:lnTo>
                <a:lnTo>
                  <a:pt x="3409" y="1828"/>
                </a:lnTo>
                <a:lnTo>
                  <a:pt x="3406" y="1811"/>
                </a:lnTo>
                <a:lnTo>
                  <a:pt x="3407" y="1794"/>
                </a:lnTo>
                <a:lnTo>
                  <a:pt x="3413" y="1779"/>
                </a:lnTo>
                <a:lnTo>
                  <a:pt x="3422" y="1766"/>
                </a:lnTo>
                <a:lnTo>
                  <a:pt x="3434" y="1755"/>
                </a:lnTo>
                <a:lnTo>
                  <a:pt x="3528" y="1693"/>
                </a:lnTo>
                <a:lnTo>
                  <a:pt x="3530" y="1691"/>
                </a:lnTo>
                <a:lnTo>
                  <a:pt x="3625" y="1628"/>
                </a:lnTo>
                <a:lnTo>
                  <a:pt x="3648" y="1610"/>
                </a:lnTo>
                <a:lnTo>
                  <a:pt x="3667" y="1587"/>
                </a:lnTo>
                <a:lnTo>
                  <a:pt x="3682" y="1563"/>
                </a:lnTo>
                <a:lnTo>
                  <a:pt x="3693" y="1535"/>
                </a:lnTo>
                <a:lnTo>
                  <a:pt x="3698" y="1508"/>
                </a:lnTo>
                <a:lnTo>
                  <a:pt x="3699" y="1480"/>
                </a:lnTo>
                <a:lnTo>
                  <a:pt x="3695" y="1451"/>
                </a:lnTo>
                <a:lnTo>
                  <a:pt x="3687" y="1423"/>
                </a:lnTo>
                <a:lnTo>
                  <a:pt x="3672" y="1397"/>
                </a:lnTo>
                <a:lnTo>
                  <a:pt x="3653" y="1373"/>
                </a:lnTo>
                <a:lnTo>
                  <a:pt x="3631" y="1353"/>
                </a:lnTo>
                <a:lnTo>
                  <a:pt x="3606" y="1338"/>
                </a:lnTo>
                <a:lnTo>
                  <a:pt x="3579" y="1329"/>
                </a:lnTo>
                <a:lnTo>
                  <a:pt x="3552" y="1322"/>
                </a:lnTo>
                <a:lnTo>
                  <a:pt x="3522" y="1321"/>
                </a:lnTo>
                <a:lnTo>
                  <a:pt x="3494" y="1325"/>
                </a:lnTo>
                <a:lnTo>
                  <a:pt x="3466" y="1335"/>
                </a:lnTo>
                <a:lnTo>
                  <a:pt x="3439" y="1348"/>
                </a:lnTo>
                <a:lnTo>
                  <a:pt x="3338" y="1416"/>
                </a:lnTo>
                <a:lnTo>
                  <a:pt x="3308" y="1436"/>
                </a:lnTo>
                <a:lnTo>
                  <a:pt x="3292" y="1444"/>
                </a:lnTo>
                <a:lnTo>
                  <a:pt x="3273" y="1446"/>
                </a:lnTo>
                <a:lnTo>
                  <a:pt x="3258" y="1445"/>
                </a:lnTo>
                <a:lnTo>
                  <a:pt x="3243" y="1439"/>
                </a:lnTo>
                <a:lnTo>
                  <a:pt x="3231" y="1430"/>
                </a:lnTo>
                <a:lnTo>
                  <a:pt x="3220" y="1418"/>
                </a:lnTo>
                <a:lnTo>
                  <a:pt x="3213" y="1403"/>
                </a:lnTo>
                <a:lnTo>
                  <a:pt x="3210" y="1387"/>
                </a:lnTo>
                <a:lnTo>
                  <a:pt x="3211" y="1371"/>
                </a:lnTo>
                <a:lnTo>
                  <a:pt x="3216" y="1355"/>
                </a:lnTo>
                <a:lnTo>
                  <a:pt x="3225" y="1341"/>
                </a:lnTo>
                <a:lnTo>
                  <a:pt x="3239" y="1330"/>
                </a:lnTo>
                <a:lnTo>
                  <a:pt x="3428" y="1204"/>
                </a:lnTo>
                <a:lnTo>
                  <a:pt x="3454" y="1184"/>
                </a:lnTo>
                <a:lnTo>
                  <a:pt x="3475" y="1158"/>
                </a:lnTo>
                <a:lnTo>
                  <a:pt x="3490" y="1129"/>
                </a:lnTo>
                <a:lnTo>
                  <a:pt x="3500" y="1097"/>
                </a:lnTo>
                <a:lnTo>
                  <a:pt x="3503" y="1065"/>
                </a:lnTo>
                <a:lnTo>
                  <a:pt x="3500" y="1033"/>
                </a:lnTo>
                <a:lnTo>
                  <a:pt x="3491" y="1000"/>
                </a:lnTo>
                <a:lnTo>
                  <a:pt x="3475" y="972"/>
                </a:lnTo>
                <a:lnTo>
                  <a:pt x="3454" y="946"/>
                </a:lnTo>
                <a:lnTo>
                  <a:pt x="3429" y="925"/>
                </a:lnTo>
                <a:lnTo>
                  <a:pt x="3401" y="910"/>
                </a:lnTo>
                <a:lnTo>
                  <a:pt x="3369" y="900"/>
                </a:lnTo>
                <a:lnTo>
                  <a:pt x="3336" y="896"/>
                </a:lnTo>
                <a:lnTo>
                  <a:pt x="3304" y="900"/>
                </a:lnTo>
                <a:lnTo>
                  <a:pt x="3272" y="909"/>
                </a:lnTo>
                <a:lnTo>
                  <a:pt x="3243" y="925"/>
                </a:lnTo>
                <a:lnTo>
                  <a:pt x="3112" y="1012"/>
                </a:lnTo>
                <a:lnTo>
                  <a:pt x="3096" y="1019"/>
                </a:lnTo>
                <a:lnTo>
                  <a:pt x="3080" y="1022"/>
                </a:lnTo>
                <a:lnTo>
                  <a:pt x="3064" y="1020"/>
                </a:lnTo>
                <a:lnTo>
                  <a:pt x="3049" y="1015"/>
                </a:lnTo>
                <a:lnTo>
                  <a:pt x="3035" y="1007"/>
                </a:lnTo>
                <a:lnTo>
                  <a:pt x="3024" y="993"/>
                </a:lnTo>
                <a:lnTo>
                  <a:pt x="3016" y="976"/>
                </a:lnTo>
                <a:lnTo>
                  <a:pt x="3013" y="957"/>
                </a:lnTo>
                <a:lnTo>
                  <a:pt x="3017" y="939"/>
                </a:lnTo>
                <a:lnTo>
                  <a:pt x="3026" y="921"/>
                </a:lnTo>
                <a:lnTo>
                  <a:pt x="3039" y="908"/>
                </a:lnTo>
                <a:lnTo>
                  <a:pt x="3042" y="906"/>
                </a:lnTo>
                <a:lnTo>
                  <a:pt x="3042" y="905"/>
                </a:lnTo>
                <a:lnTo>
                  <a:pt x="3173" y="818"/>
                </a:lnTo>
                <a:lnTo>
                  <a:pt x="3173" y="818"/>
                </a:lnTo>
                <a:lnTo>
                  <a:pt x="3232" y="780"/>
                </a:lnTo>
                <a:lnTo>
                  <a:pt x="3256" y="760"/>
                </a:lnTo>
                <a:lnTo>
                  <a:pt x="3274" y="738"/>
                </a:lnTo>
                <a:lnTo>
                  <a:pt x="3289" y="713"/>
                </a:lnTo>
                <a:lnTo>
                  <a:pt x="3300" y="687"/>
                </a:lnTo>
                <a:lnTo>
                  <a:pt x="3305" y="659"/>
                </a:lnTo>
                <a:lnTo>
                  <a:pt x="3307" y="630"/>
                </a:lnTo>
                <a:lnTo>
                  <a:pt x="3303" y="602"/>
                </a:lnTo>
                <a:lnTo>
                  <a:pt x="3293" y="573"/>
                </a:lnTo>
                <a:lnTo>
                  <a:pt x="3279" y="547"/>
                </a:lnTo>
                <a:lnTo>
                  <a:pt x="3260" y="524"/>
                </a:lnTo>
                <a:lnTo>
                  <a:pt x="3239" y="504"/>
                </a:lnTo>
                <a:lnTo>
                  <a:pt x="3214" y="489"/>
                </a:lnTo>
                <a:lnTo>
                  <a:pt x="3186" y="479"/>
                </a:lnTo>
                <a:lnTo>
                  <a:pt x="3158" y="473"/>
                </a:lnTo>
                <a:lnTo>
                  <a:pt x="3130" y="473"/>
                </a:lnTo>
                <a:lnTo>
                  <a:pt x="3101" y="477"/>
                </a:lnTo>
                <a:lnTo>
                  <a:pt x="3074" y="485"/>
                </a:lnTo>
                <a:lnTo>
                  <a:pt x="3047" y="500"/>
                </a:lnTo>
                <a:lnTo>
                  <a:pt x="2369" y="948"/>
                </a:lnTo>
                <a:lnTo>
                  <a:pt x="2353" y="956"/>
                </a:lnTo>
                <a:lnTo>
                  <a:pt x="2337" y="960"/>
                </a:lnTo>
                <a:lnTo>
                  <a:pt x="2321" y="958"/>
                </a:lnTo>
                <a:lnTo>
                  <a:pt x="2306" y="953"/>
                </a:lnTo>
                <a:lnTo>
                  <a:pt x="2292" y="943"/>
                </a:lnTo>
                <a:lnTo>
                  <a:pt x="2281" y="931"/>
                </a:lnTo>
                <a:lnTo>
                  <a:pt x="2276" y="922"/>
                </a:lnTo>
                <a:lnTo>
                  <a:pt x="2275" y="920"/>
                </a:lnTo>
                <a:lnTo>
                  <a:pt x="2275" y="919"/>
                </a:lnTo>
                <a:lnTo>
                  <a:pt x="2274" y="917"/>
                </a:lnTo>
                <a:lnTo>
                  <a:pt x="2208" y="740"/>
                </a:lnTo>
                <a:lnTo>
                  <a:pt x="2174" y="655"/>
                </a:lnTo>
                <a:lnTo>
                  <a:pt x="2131" y="573"/>
                </a:lnTo>
                <a:lnTo>
                  <a:pt x="2084" y="495"/>
                </a:lnTo>
                <a:lnTo>
                  <a:pt x="2031" y="420"/>
                </a:lnTo>
                <a:lnTo>
                  <a:pt x="1973" y="349"/>
                </a:lnTo>
                <a:lnTo>
                  <a:pt x="1910" y="284"/>
                </a:lnTo>
                <a:lnTo>
                  <a:pt x="1788" y="166"/>
                </a:lnTo>
                <a:lnTo>
                  <a:pt x="1767" y="149"/>
                </a:lnTo>
                <a:lnTo>
                  <a:pt x="1744" y="136"/>
                </a:lnTo>
                <a:lnTo>
                  <a:pt x="1718" y="129"/>
                </a:lnTo>
                <a:lnTo>
                  <a:pt x="1692" y="126"/>
                </a:lnTo>
                <a:close/>
                <a:moveTo>
                  <a:pt x="1697" y="0"/>
                </a:moveTo>
                <a:lnTo>
                  <a:pt x="1736" y="4"/>
                </a:lnTo>
                <a:lnTo>
                  <a:pt x="1775" y="14"/>
                </a:lnTo>
                <a:lnTo>
                  <a:pt x="1812" y="28"/>
                </a:lnTo>
                <a:lnTo>
                  <a:pt x="1845" y="48"/>
                </a:lnTo>
                <a:lnTo>
                  <a:pt x="1878" y="74"/>
                </a:lnTo>
                <a:lnTo>
                  <a:pt x="1999" y="192"/>
                </a:lnTo>
                <a:lnTo>
                  <a:pt x="2051" y="245"/>
                </a:lnTo>
                <a:lnTo>
                  <a:pt x="2099" y="301"/>
                </a:lnTo>
                <a:lnTo>
                  <a:pt x="2145" y="360"/>
                </a:lnTo>
                <a:lnTo>
                  <a:pt x="2187" y="421"/>
                </a:lnTo>
                <a:lnTo>
                  <a:pt x="2290" y="443"/>
                </a:lnTo>
                <a:lnTo>
                  <a:pt x="2392" y="471"/>
                </a:lnTo>
                <a:lnTo>
                  <a:pt x="2491" y="504"/>
                </a:lnTo>
                <a:lnTo>
                  <a:pt x="2588" y="544"/>
                </a:lnTo>
                <a:lnTo>
                  <a:pt x="2683" y="588"/>
                </a:lnTo>
                <a:lnTo>
                  <a:pt x="2976" y="394"/>
                </a:lnTo>
                <a:lnTo>
                  <a:pt x="3014" y="373"/>
                </a:lnTo>
                <a:lnTo>
                  <a:pt x="3054" y="358"/>
                </a:lnTo>
                <a:lnTo>
                  <a:pt x="3095" y="348"/>
                </a:lnTo>
                <a:lnTo>
                  <a:pt x="3137" y="345"/>
                </a:lnTo>
                <a:lnTo>
                  <a:pt x="3178" y="348"/>
                </a:lnTo>
                <a:lnTo>
                  <a:pt x="3217" y="355"/>
                </a:lnTo>
                <a:lnTo>
                  <a:pt x="3257" y="370"/>
                </a:lnTo>
                <a:lnTo>
                  <a:pt x="3293" y="389"/>
                </a:lnTo>
                <a:lnTo>
                  <a:pt x="3328" y="414"/>
                </a:lnTo>
                <a:lnTo>
                  <a:pt x="3359" y="442"/>
                </a:lnTo>
                <a:lnTo>
                  <a:pt x="3385" y="477"/>
                </a:lnTo>
                <a:lnTo>
                  <a:pt x="3406" y="513"/>
                </a:lnTo>
                <a:lnTo>
                  <a:pt x="3421" y="550"/>
                </a:lnTo>
                <a:lnTo>
                  <a:pt x="3429" y="588"/>
                </a:lnTo>
                <a:lnTo>
                  <a:pt x="3434" y="627"/>
                </a:lnTo>
                <a:lnTo>
                  <a:pt x="3433" y="666"/>
                </a:lnTo>
                <a:lnTo>
                  <a:pt x="3427" y="705"/>
                </a:lnTo>
                <a:lnTo>
                  <a:pt x="3416" y="742"/>
                </a:lnTo>
                <a:lnTo>
                  <a:pt x="3399" y="776"/>
                </a:lnTo>
                <a:lnTo>
                  <a:pt x="3437" y="787"/>
                </a:lnTo>
                <a:lnTo>
                  <a:pt x="3471" y="802"/>
                </a:lnTo>
                <a:lnTo>
                  <a:pt x="3502" y="821"/>
                </a:lnTo>
                <a:lnTo>
                  <a:pt x="3532" y="844"/>
                </a:lnTo>
                <a:lnTo>
                  <a:pt x="3558" y="872"/>
                </a:lnTo>
                <a:lnTo>
                  <a:pt x="3582" y="901"/>
                </a:lnTo>
                <a:lnTo>
                  <a:pt x="3604" y="942"/>
                </a:lnTo>
                <a:lnTo>
                  <a:pt x="3620" y="986"/>
                </a:lnTo>
                <a:lnTo>
                  <a:pt x="3629" y="1030"/>
                </a:lnTo>
                <a:lnTo>
                  <a:pt x="3630" y="1076"/>
                </a:lnTo>
                <a:lnTo>
                  <a:pt x="3625" y="1123"/>
                </a:lnTo>
                <a:lnTo>
                  <a:pt x="3614" y="1164"/>
                </a:lnTo>
                <a:lnTo>
                  <a:pt x="3596" y="1201"/>
                </a:lnTo>
                <a:lnTo>
                  <a:pt x="3632" y="1212"/>
                </a:lnTo>
                <a:lnTo>
                  <a:pt x="3666" y="1226"/>
                </a:lnTo>
                <a:lnTo>
                  <a:pt x="3698" y="1246"/>
                </a:lnTo>
                <a:lnTo>
                  <a:pt x="3728" y="1268"/>
                </a:lnTo>
                <a:lnTo>
                  <a:pt x="3754" y="1295"/>
                </a:lnTo>
                <a:lnTo>
                  <a:pt x="3777" y="1326"/>
                </a:lnTo>
                <a:lnTo>
                  <a:pt x="3798" y="1362"/>
                </a:lnTo>
                <a:lnTo>
                  <a:pt x="3813" y="1399"/>
                </a:lnTo>
                <a:lnTo>
                  <a:pt x="3822" y="1438"/>
                </a:lnTo>
                <a:lnTo>
                  <a:pt x="3827" y="1476"/>
                </a:lnTo>
                <a:lnTo>
                  <a:pt x="3825" y="1514"/>
                </a:lnTo>
                <a:lnTo>
                  <a:pt x="3819" y="1553"/>
                </a:lnTo>
                <a:lnTo>
                  <a:pt x="3808" y="1590"/>
                </a:lnTo>
                <a:lnTo>
                  <a:pt x="3793" y="1626"/>
                </a:lnTo>
                <a:lnTo>
                  <a:pt x="3829" y="1637"/>
                </a:lnTo>
                <a:lnTo>
                  <a:pt x="3864" y="1652"/>
                </a:lnTo>
                <a:lnTo>
                  <a:pt x="3896" y="1670"/>
                </a:lnTo>
                <a:lnTo>
                  <a:pt x="3925" y="1694"/>
                </a:lnTo>
                <a:lnTo>
                  <a:pt x="3952" y="1720"/>
                </a:lnTo>
                <a:lnTo>
                  <a:pt x="3974" y="1751"/>
                </a:lnTo>
                <a:lnTo>
                  <a:pt x="3996" y="1792"/>
                </a:lnTo>
                <a:lnTo>
                  <a:pt x="4012" y="1835"/>
                </a:lnTo>
                <a:lnTo>
                  <a:pt x="4021" y="1880"/>
                </a:lnTo>
                <a:lnTo>
                  <a:pt x="4022" y="1925"/>
                </a:lnTo>
                <a:lnTo>
                  <a:pt x="4017" y="1972"/>
                </a:lnTo>
                <a:lnTo>
                  <a:pt x="4007" y="2010"/>
                </a:lnTo>
                <a:lnTo>
                  <a:pt x="3993" y="2045"/>
                </a:lnTo>
                <a:lnTo>
                  <a:pt x="3973" y="2078"/>
                </a:lnTo>
                <a:lnTo>
                  <a:pt x="3949" y="2109"/>
                </a:lnTo>
                <a:lnTo>
                  <a:pt x="3922" y="2136"/>
                </a:lnTo>
                <a:lnTo>
                  <a:pt x="3891" y="2159"/>
                </a:lnTo>
                <a:lnTo>
                  <a:pt x="3697" y="2288"/>
                </a:lnTo>
                <a:lnTo>
                  <a:pt x="3690" y="2385"/>
                </a:lnTo>
                <a:lnTo>
                  <a:pt x="3681" y="2481"/>
                </a:lnTo>
                <a:lnTo>
                  <a:pt x="3666" y="2577"/>
                </a:lnTo>
                <a:lnTo>
                  <a:pt x="3660" y="2594"/>
                </a:lnTo>
                <a:lnTo>
                  <a:pt x="3650" y="2609"/>
                </a:lnTo>
                <a:lnTo>
                  <a:pt x="3637" y="2620"/>
                </a:lnTo>
                <a:lnTo>
                  <a:pt x="3621" y="2626"/>
                </a:lnTo>
                <a:lnTo>
                  <a:pt x="3604" y="2629"/>
                </a:lnTo>
                <a:lnTo>
                  <a:pt x="3598" y="2629"/>
                </a:lnTo>
                <a:lnTo>
                  <a:pt x="3591" y="2627"/>
                </a:lnTo>
                <a:lnTo>
                  <a:pt x="3573" y="2621"/>
                </a:lnTo>
                <a:lnTo>
                  <a:pt x="3557" y="2609"/>
                </a:lnTo>
                <a:lnTo>
                  <a:pt x="3546" y="2593"/>
                </a:lnTo>
                <a:lnTo>
                  <a:pt x="3541" y="2574"/>
                </a:lnTo>
                <a:lnTo>
                  <a:pt x="3541" y="2554"/>
                </a:lnTo>
                <a:lnTo>
                  <a:pt x="3554" y="2465"/>
                </a:lnTo>
                <a:lnTo>
                  <a:pt x="3564" y="2375"/>
                </a:lnTo>
                <a:lnTo>
                  <a:pt x="2872" y="2834"/>
                </a:lnTo>
                <a:lnTo>
                  <a:pt x="2827" y="2859"/>
                </a:lnTo>
                <a:lnTo>
                  <a:pt x="2780" y="2879"/>
                </a:lnTo>
                <a:lnTo>
                  <a:pt x="2732" y="2892"/>
                </a:lnTo>
                <a:lnTo>
                  <a:pt x="2683" y="2901"/>
                </a:lnTo>
                <a:lnTo>
                  <a:pt x="2631" y="2902"/>
                </a:lnTo>
                <a:lnTo>
                  <a:pt x="2580" y="2897"/>
                </a:lnTo>
                <a:lnTo>
                  <a:pt x="2538" y="2894"/>
                </a:lnTo>
                <a:lnTo>
                  <a:pt x="2496" y="2896"/>
                </a:lnTo>
                <a:lnTo>
                  <a:pt x="2455" y="2905"/>
                </a:lnTo>
                <a:lnTo>
                  <a:pt x="2415" y="2920"/>
                </a:lnTo>
                <a:lnTo>
                  <a:pt x="2378" y="2941"/>
                </a:lnTo>
                <a:lnTo>
                  <a:pt x="2295" y="2995"/>
                </a:lnTo>
                <a:lnTo>
                  <a:pt x="2301" y="3004"/>
                </a:lnTo>
                <a:lnTo>
                  <a:pt x="2316" y="3035"/>
                </a:lnTo>
                <a:lnTo>
                  <a:pt x="2326" y="3067"/>
                </a:lnTo>
                <a:lnTo>
                  <a:pt x="2330" y="3100"/>
                </a:lnTo>
                <a:lnTo>
                  <a:pt x="2326" y="3135"/>
                </a:lnTo>
                <a:lnTo>
                  <a:pt x="2316" y="3167"/>
                </a:lnTo>
                <a:lnTo>
                  <a:pt x="2300" y="3197"/>
                </a:lnTo>
                <a:lnTo>
                  <a:pt x="2279" y="3223"/>
                </a:lnTo>
                <a:lnTo>
                  <a:pt x="2252" y="3244"/>
                </a:lnTo>
                <a:lnTo>
                  <a:pt x="2252" y="3244"/>
                </a:lnTo>
                <a:lnTo>
                  <a:pt x="1822" y="3529"/>
                </a:lnTo>
                <a:lnTo>
                  <a:pt x="1822" y="3529"/>
                </a:lnTo>
                <a:lnTo>
                  <a:pt x="1822" y="3529"/>
                </a:lnTo>
                <a:lnTo>
                  <a:pt x="1306" y="3872"/>
                </a:lnTo>
                <a:lnTo>
                  <a:pt x="1411" y="3903"/>
                </a:lnTo>
                <a:lnTo>
                  <a:pt x="1517" y="3928"/>
                </a:lnTo>
                <a:lnTo>
                  <a:pt x="1626" y="3945"/>
                </a:lnTo>
                <a:lnTo>
                  <a:pt x="1736" y="3956"/>
                </a:lnTo>
                <a:lnTo>
                  <a:pt x="1848" y="3958"/>
                </a:lnTo>
                <a:lnTo>
                  <a:pt x="1956" y="3956"/>
                </a:lnTo>
                <a:lnTo>
                  <a:pt x="2063" y="3946"/>
                </a:lnTo>
                <a:lnTo>
                  <a:pt x="2169" y="3930"/>
                </a:lnTo>
                <a:lnTo>
                  <a:pt x="2271" y="3906"/>
                </a:lnTo>
                <a:lnTo>
                  <a:pt x="2374" y="3878"/>
                </a:lnTo>
                <a:lnTo>
                  <a:pt x="2473" y="3842"/>
                </a:lnTo>
                <a:lnTo>
                  <a:pt x="2571" y="3800"/>
                </a:lnTo>
                <a:lnTo>
                  <a:pt x="2666" y="3753"/>
                </a:lnTo>
                <a:lnTo>
                  <a:pt x="2758" y="3698"/>
                </a:lnTo>
                <a:lnTo>
                  <a:pt x="2848" y="3639"/>
                </a:lnTo>
                <a:lnTo>
                  <a:pt x="2931" y="3576"/>
                </a:lnTo>
                <a:lnTo>
                  <a:pt x="3011" y="3508"/>
                </a:lnTo>
                <a:lnTo>
                  <a:pt x="3086" y="3435"/>
                </a:lnTo>
                <a:lnTo>
                  <a:pt x="3156" y="3358"/>
                </a:lnTo>
                <a:lnTo>
                  <a:pt x="3221" y="3277"/>
                </a:lnTo>
                <a:lnTo>
                  <a:pt x="3281" y="3193"/>
                </a:lnTo>
                <a:lnTo>
                  <a:pt x="3335" y="3105"/>
                </a:lnTo>
                <a:lnTo>
                  <a:pt x="3385" y="3014"/>
                </a:lnTo>
                <a:lnTo>
                  <a:pt x="3429" y="2920"/>
                </a:lnTo>
                <a:lnTo>
                  <a:pt x="3468" y="2822"/>
                </a:lnTo>
                <a:lnTo>
                  <a:pt x="3477" y="2804"/>
                </a:lnTo>
                <a:lnTo>
                  <a:pt x="3492" y="2791"/>
                </a:lnTo>
                <a:lnTo>
                  <a:pt x="3510" y="2783"/>
                </a:lnTo>
                <a:lnTo>
                  <a:pt x="3530" y="2781"/>
                </a:lnTo>
                <a:lnTo>
                  <a:pt x="3549" y="2785"/>
                </a:lnTo>
                <a:lnTo>
                  <a:pt x="3567" y="2795"/>
                </a:lnTo>
                <a:lnTo>
                  <a:pt x="3580" y="2808"/>
                </a:lnTo>
                <a:lnTo>
                  <a:pt x="3589" y="2826"/>
                </a:lnTo>
                <a:lnTo>
                  <a:pt x="3591" y="2845"/>
                </a:lnTo>
                <a:lnTo>
                  <a:pt x="3588" y="2865"/>
                </a:lnTo>
                <a:lnTo>
                  <a:pt x="3546" y="2970"/>
                </a:lnTo>
                <a:lnTo>
                  <a:pt x="3499" y="3072"/>
                </a:lnTo>
                <a:lnTo>
                  <a:pt x="3445" y="3170"/>
                </a:lnTo>
                <a:lnTo>
                  <a:pt x="3386" y="3264"/>
                </a:lnTo>
                <a:lnTo>
                  <a:pt x="3321" y="3354"/>
                </a:lnTo>
                <a:lnTo>
                  <a:pt x="3252" y="3441"/>
                </a:lnTo>
                <a:lnTo>
                  <a:pt x="3177" y="3523"/>
                </a:lnTo>
                <a:lnTo>
                  <a:pt x="3097" y="3601"/>
                </a:lnTo>
                <a:lnTo>
                  <a:pt x="3012" y="3674"/>
                </a:lnTo>
                <a:lnTo>
                  <a:pt x="2922" y="3743"/>
                </a:lnTo>
                <a:lnTo>
                  <a:pt x="2826" y="3807"/>
                </a:lnTo>
                <a:lnTo>
                  <a:pt x="2727" y="3864"/>
                </a:lnTo>
                <a:lnTo>
                  <a:pt x="2624" y="3916"/>
                </a:lnTo>
                <a:lnTo>
                  <a:pt x="2520" y="3961"/>
                </a:lnTo>
                <a:lnTo>
                  <a:pt x="2413" y="3998"/>
                </a:lnTo>
                <a:lnTo>
                  <a:pt x="2304" y="4030"/>
                </a:lnTo>
                <a:lnTo>
                  <a:pt x="2192" y="4054"/>
                </a:lnTo>
                <a:lnTo>
                  <a:pt x="2078" y="4072"/>
                </a:lnTo>
                <a:lnTo>
                  <a:pt x="1964" y="4082"/>
                </a:lnTo>
                <a:lnTo>
                  <a:pt x="1848" y="4086"/>
                </a:lnTo>
                <a:lnTo>
                  <a:pt x="1744" y="4084"/>
                </a:lnTo>
                <a:lnTo>
                  <a:pt x="1640" y="4075"/>
                </a:lnTo>
                <a:lnTo>
                  <a:pt x="1538" y="4060"/>
                </a:lnTo>
                <a:lnTo>
                  <a:pt x="1437" y="4040"/>
                </a:lnTo>
                <a:lnTo>
                  <a:pt x="1337" y="4014"/>
                </a:lnTo>
                <a:lnTo>
                  <a:pt x="1239" y="3983"/>
                </a:lnTo>
                <a:lnTo>
                  <a:pt x="1142" y="3946"/>
                </a:lnTo>
                <a:lnTo>
                  <a:pt x="1043" y="3902"/>
                </a:lnTo>
                <a:lnTo>
                  <a:pt x="946" y="3852"/>
                </a:lnTo>
                <a:lnTo>
                  <a:pt x="855" y="3796"/>
                </a:lnTo>
                <a:lnTo>
                  <a:pt x="766" y="3736"/>
                </a:lnTo>
                <a:lnTo>
                  <a:pt x="681" y="3671"/>
                </a:lnTo>
                <a:lnTo>
                  <a:pt x="601" y="3602"/>
                </a:lnTo>
                <a:lnTo>
                  <a:pt x="525" y="3528"/>
                </a:lnTo>
                <a:lnTo>
                  <a:pt x="454" y="3450"/>
                </a:lnTo>
                <a:lnTo>
                  <a:pt x="387" y="3368"/>
                </a:lnTo>
                <a:lnTo>
                  <a:pt x="324" y="3282"/>
                </a:lnTo>
                <a:lnTo>
                  <a:pt x="267" y="3193"/>
                </a:lnTo>
                <a:lnTo>
                  <a:pt x="215" y="3100"/>
                </a:lnTo>
                <a:lnTo>
                  <a:pt x="168" y="3005"/>
                </a:lnTo>
                <a:lnTo>
                  <a:pt x="125" y="2907"/>
                </a:lnTo>
                <a:lnTo>
                  <a:pt x="90" y="2807"/>
                </a:lnTo>
                <a:lnTo>
                  <a:pt x="60" y="2704"/>
                </a:lnTo>
                <a:lnTo>
                  <a:pt x="35" y="2599"/>
                </a:lnTo>
                <a:lnTo>
                  <a:pt x="18" y="2491"/>
                </a:lnTo>
                <a:lnTo>
                  <a:pt x="8" y="2408"/>
                </a:lnTo>
                <a:lnTo>
                  <a:pt x="2" y="2323"/>
                </a:lnTo>
                <a:lnTo>
                  <a:pt x="0" y="2237"/>
                </a:lnTo>
                <a:lnTo>
                  <a:pt x="3" y="2127"/>
                </a:lnTo>
                <a:lnTo>
                  <a:pt x="13" y="2017"/>
                </a:lnTo>
                <a:lnTo>
                  <a:pt x="30" y="1908"/>
                </a:lnTo>
                <a:lnTo>
                  <a:pt x="52" y="1800"/>
                </a:lnTo>
                <a:lnTo>
                  <a:pt x="81" y="1695"/>
                </a:lnTo>
                <a:lnTo>
                  <a:pt x="117" y="1591"/>
                </a:lnTo>
                <a:lnTo>
                  <a:pt x="158" y="1491"/>
                </a:lnTo>
                <a:lnTo>
                  <a:pt x="205" y="1392"/>
                </a:lnTo>
                <a:lnTo>
                  <a:pt x="258" y="1295"/>
                </a:lnTo>
                <a:lnTo>
                  <a:pt x="317" y="1202"/>
                </a:lnTo>
                <a:lnTo>
                  <a:pt x="382" y="1113"/>
                </a:lnTo>
                <a:lnTo>
                  <a:pt x="451" y="1028"/>
                </a:lnTo>
                <a:lnTo>
                  <a:pt x="527" y="945"/>
                </a:lnTo>
                <a:lnTo>
                  <a:pt x="607" y="868"/>
                </a:lnTo>
                <a:lnTo>
                  <a:pt x="691" y="796"/>
                </a:lnTo>
                <a:lnTo>
                  <a:pt x="779" y="731"/>
                </a:lnTo>
                <a:lnTo>
                  <a:pt x="871" y="670"/>
                </a:lnTo>
                <a:lnTo>
                  <a:pt x="965" y="614"/>
                </a:lnTo>
                <a:lnTo>
                  <a:pt x="1063" y="565"/>
                </a:lnTo>
                <a:lnTo>
                  <a:pt x="1164" y="520"/>
                </a:lnTo>
                <a:lnTo>
                  <a:pt x="1267" y="483"/>
                </a:lnTo>
                <a:lnTo>
                  <a:pt x="1372" y="452"/>
                </a:lnTo>
                <a:lnTo>
                  <a:pt x="1480" y="426"/>
                </a:lnTo>
                <a:lnTo>
                  <a:pt x="1471" y="412"/>
                </a:lnTo>
                <a:lnTo>
                  <a:pt x="1452" y="378"/>
                </a:lnTo>
                <a:lnTo>
                  <a:pt x="1438" y="342"/>
                </a:lnTo>
                <a:lnTo>
                  <a:pt x="1429" y="305"/>
                </a:lnTo>
                <a:lnTo>
                  <a:pt x="1427" y="267"/>
                </a:lnTo>
                <a:lnTo>
                  <a:pt x="1429" y="230"/>
                </a:lnTo>
                <a:lnTo>
                  <a:pt x="1437" y="194"/>
                </a:lnTo>
                <a:lnTo>
                  <a:pt x="1449" y="160"/>
                </a:lnTo>
                <a:lnTo>
                  <a:pt x="1467" y="126"/>
                </a:lnTo>
                <a:lnTo>
                  <a:pt x="1489" y="95"/>
                </a:lnTo>
                <a:lnTo>
                  <a:pt x="1515" y="68"/>
                </a:lnTo>
                <a:lnTo>
                  <a:pt x="1546" y="43"/>
                </a:lnTo>
                <a:lnTo>
                  <a:pt x="1582" y="24"/>
                </a:lnTo>
                <a:lnTo>
                  <a:pt x="1619" y="10"/>
                </a:lnTo>
                <a:lnTo>
                  <a:pt x="1658" y="2"/>
                </a:lnTo>
                <a:lnTo>
                  <a:pt x="1697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9539656" y="1212375"/>
            <a:ext cx="611803" cy="758093"/>
            <a:chOff x="3976688" y="812801"/>
            <a:chExt cx="4229100" cy="5240338"/>
          </a:xfrm>
        </p:grpSpPr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3976688" y="812801"/>
              <a:ext cx="4229100" cy="5240338"/>
            </a:xfrm>
            <a:custGeom>
              <a:avLst/>
              <a:gdLst>
                <a:gd name="T0" fmla="*/ 2130 w 2664"/>
                <a:gd name="T1" fmla="*/ 977 h 3301"/>
                <a:gd name="T2" fmla="*/ 326 w 2664"/>
                <a:gd name="T3" fmla="*/ 483 h 3301"/>
                <a:gd name="T4" fmla="*/ 231 w 2664"/>
                <a:gd name="T5" fmla="*/ 518 h 3301"/>
                <a:gd name="T6" fmla="*/ 160 w 2664"/>
                <a:gd name="T7" fmla="*/ 589 h 3301"/>
                <a:gd name="T8" fmla="*/ 124 w 2664"/>
                <a:gd name="T9" fmla="*/ 684 h 3301"/>
                <a:gd name="T10" fmla="*/ 124 w 2664"/>
                <a:gd name="T11" fmla="*/ 2977 h 3301"/>
                <a:gd name="T12" fmla="*/ 159 w 2664"/>
                <a:gd name="T13" fmla="*/ 3073 h 3301"/>
                <a:gd name="T14" fmla="*/ 229 w 2664"/>
                <a:gd name="T15" fmla="*/ 3144 h 3301"/>
                <a:gd name="T16" fmla="*/ 325 w 2664"/>
                <a:gd name="T17" fmla="*/ 3180 h 3301"/>
                <a:gd name="T18" fmla="*/ 1996 w 2664"/>
                <a:gd name="T19" fmla="*/ 3180 h 3301"/>
                <a:gd name="T20" fmla="*/ 2093 w 2664"/>
                <a:gd name="T21" fmla="*/ 3144 h 3301"/>
                <a:gd name="T22" fmla="*/ 2165 w 2664"/>
                <a:gd name="T23" fmla="*/ 3072 h 3301"/>
                <a:gd name="T24" fmla="*/ 2201 w 2664"/>
                <a:gd name="T25" fmla="*/ 2975 h 3301"/>
                <a:gd name="T26" fmla="*/ 1714 w 2664"/>
                <a:gd name="T27" fmla="*/ 1098 h 3301"/>
                <a:gd name="T28" fmla="*/ 1670 w 2664"/>
                <a:gd name="T29" fmla="*/ 1080 h 3301"/>
                <a:gd name="T30" fmla="*/ 1653 w 2664"/>
                <a:gd name="T31" fmla="*/ 1037 h 3301"/>
                <a:gd name="T32" fmla="*/ 704 w 2664"/>
                <a:gd name="T33" fmla="*/ 121 h 3301"/>
                <a:gd name="T34" fmla="*/ 594 w 2664"/>
                <a:gd name="T35" fmla="*/ 148 h 3301"/>
                <a:gd name="T36" fmla="*/ 511 w 2664"/>
                <a:gd name="T37" fmla="*/ 218 h 3301"/>
                <a:gd name="T38" fmla="*/ 467 w 2664"/>
                <a:gd name="T39" fmla="*/ 320 h 3301"/>
                <a:gd name="T40" fmla="*/ 1725 w 2664"/>
                <a:gd name="T41" fmla="*/ 361 h 3301"/>
                <a:gd name="T42" fmla="*/ 1739 w 2664"/>
                <a:gd name="T43" fmla="*/ 366 h 3301"/>
                <a:gd name="T44" fmla="*/ 1743 w 2664"/>
                <a:gd name="T45" fmla="*/ 368 h 3301"/>
                <a:gd name="T46" fmla="*/ 1756 w 2664"/>
                <a:gd name="T47" fmla="*/ 376 h 3301"/>
                <a:gd name="T48" fmla="*/ 2314 w 2664"/>
                <a:gd name="T49" fmla="*/ 1001 h 3301"/>
                <a:gd name="T50" fmla="*/ 2319 w 2664"/>
                <a:gd name="T51" fmla="*/ 1009 h 3301"/>
                <a:gd name="T52" fmla="*/ 2322 w 2664"/>
                <a:gd name="T53" fmla="*/ 1013 h 3301"/>
                <a:gd name="T54" fmla="*/ 2324 w 2664"/>
                <a:gd name="T55" fmla="*/ 1030 h 3301"/>
                <a:gd name="T56" fmla="*/ 2361 w 2664"/>
                <a:gd name="T57" fmla="*/ 2818 h 3301"/>
                <a:gd name="T58" fmla="*/ 2455 w 2664"/>
                <a:gd name="T59" fmla="*/ 2771 h 3301"/>
                <a:gd name="T60" fmla="*/ 2521 w 2664"/>
                <a:gd name="T61" fmla="*/ 2689 h 3301"/>
                <a:gd name="T62" fmla="*/ 2546 w 2664"/>
                <a:gd name="T63" fmla="*/ 2584 h 3301"/>
                <a:gd name="T64" fmla="*/ 2540 w 2664"/>
                <a:gd name="T65" fmla="*/ 327 h 3301"/>
                <a:gd name="T66" fmla="*/ 2504 w 2664"/>
                <a:gd name="T67" fmla="*/ 231 h 3301"/>
                <a:gd name="T68" fmla="*/ 2434 w 2664"/>
                <a:gd name="T69" fmla="*/ 160 h 3301"/>
                <a:gd name="T70" fmla="*/ 2339 w 2664"/>
                <a:gd name="T71" fmla="*/ 124 h 3301"/>
                <a:gd name="T72" fmla="*/ 704 w 2664"/>
                <a:gd name="T73" fmla="*/ 0 h 3301"/>
                <a:gd name="T74" fmla="*/ 2393 w 2664"/>
                <a:gd name="T75" fmla="*/ 11 h 3301"/>
                <a:gd name="T76" fmla="*/ 2511 w 2664"/>
                <a:gd name="T77" fmla="*/ 65 h 3301"/>
                <a:gd name="T78" fmla="*/ 2601 w 2664"/>
                <a:gd name="T79" fmla="*/ 156 h 3301"/>
                <a:gd name="T80" fmla="*/ 2654 w 2664"/>
                <a:gd name="T81" fmla="*/ 275 h 3301"/>
                <a:gd name="T82" fmla="*/ 2664 w 2664"/>
                <a:gd name="T83" fmla="*/ 2581 h 3301"/>
                <a:gd name="T84" fmla="*/ 2638 w 2664"/>
                <a:gd name="T85" fmla="*/ 2717 h 3301"/>
                <a:gd name="T86" fmla="*/ 2565 w 2664"/>
                <a:gd name="T87" fmla="*/ 2830 h 3301"/>
                <a:gd name="T88" fmla="*/ 2456 w 2664"/>
                <a:gd name="T89" fmla="*/ 2909 h 3301"/>
                <a:gd name="T90" fmla="*/ 2322 w 2664"/>
                <a:gd name="T91" fmla="*/ 2942 h 3301"/>
                <a:gd name="T92" fmla="*/ 2296 w 2664"/>
                <a:gd name="T93" fmla="*/ 3073 h 3301"/>
                <a:gd name="T94" fmla="*/ 2229 w 2664"/>
                <a:gd name="T95" fmla="*/ 3181 h 3301"/>
                <a:gd name="T96" fmla="*/ 2129 w 2664"/>
                <a:gd name="T97" fmla="*/ 3259 h 3301"/>
                <a:gd name="T98" fmla="*/ 2006 w 2664"/>
                <a:gd name="T99" fmla="*/ 3298 h 3301"/>
                <a:gd name="T100" fmla="*/ 316 w 2664"/>
                <a:gd name="T101" fmla="*/ 3298 h 3301"/>
                <a:gd name="T102" fmla="*/ 192 w 2664"/>
                <a:gd name="T103" fmla="*/ 3258 h 3301"/>
                <a:gd name="T104" fmla="*/ 91 w 2664"/>
                <a:gd name="T105" fmla="*/ 3179 h 3301"/>
                <a:gd name="T106" fmla="*/ 24 w 2664"/>
                <a:gd name="T107" fmla="*/ 3070 h 3301"/>
                <a:gd name="T108" fmla="*/ 0 w 2664"/>
                <a:gd name="T109" fmla="*/ 2939 h 3301"/>
                <a:gd name="T110" fmla="*/ 12 w 2664"/>
                <a:gd name="T111" fmla="*/ 627 h 3301"/>
                <a:gd name="T112" fmla="*/ 70 w 2664"/>
                <a:gd name="T113" fmla="*/ 505 h 3301"/>
                <a:gd name="T114" fmla="*/ 168 w 2664"/>
                <a:gd name="T115" fmla="*/ 414 h 3301"/>
                <a:gd name="T116" fmla="*/ 295 w 2664"/>
                <a:gd name="T117" fmla="*/ 364 h 3301"/>
                <a:gd name="T118" fmla="*/ 354 w 2664"/>
                <a:gd name="T119" fmla="*/ 269 h 3301"/>
                <a:gd name="T120" fmla="*/ 408 w 2664"/>
                <a:gd name="T121" fmla="*/ 153 h 3301"/>
                <a:gd name="T122" fmla="*/ 498 w 2664"/>
                <a:gd name="T123" fmla="*/ 64 h 3301"/>
                <a:gd name="T124" fmla="*/ 614 w 2664"/>
                <a:gd name="T125" fmla="*/ 11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64" h="3301">
                  <a:moveTo>
                    <a:pt x="1774" y="576"/>
                  </a:moveTo>
                  <a:lnTo>
                    <a:pt x="1774" y="977"/>
                  </a:lnTo>
                  <a:lnTo>
                    <a:pt x="2130" y="977"/>
                  </a:lnTo>
                  <a:lnTo>
                    <a:pt x="1774" y="576"/>
                  </a:lnTo>
                  <a:close/>
                  <a:moveTo>
                    <a:pt x="361" y="480"/>
                  </a:moveTo>
                  <a:lnTo>
                    <a:pt x="326" y="483"/>
                  </a:lnTo>
                  <a:lnTo>
                    <a:pt x="292" y="490"/>
                  </a:lnTo>
                  <a:lnTo>
                    <a:pt x="260" y="502"/>
                  </a:lnTo>
                  <a:lnTo>
                    <a:pt x="231" y="518"/>
                  </a:lnTo>
                  <a:lnTo>
                    <a:pt x="204" y="538"/>
                  </a:lnTo>
                  <a:lnTo>
                    <a:pt x="180" y="562"/>
                  </a:lnTo>
                  <a:lnTo>
                    <a:pt x="160" y="589"/>
                  </a:lnTo>
                  <a:lnTo>
                    <a:pt x="144" y="618"/>
                  </a:lnTo>
                  <a:lnTo>
                    <a:pt x="131" y="650"/>
                  </a:lnTo>
                  <a:lnTo>
                    <a:pt x="124" y="684"/>
                  </a:lnTo>
                  <a:lnTo>
                    <a:pt x="121" y="720"/>
                  </a:lnTo>
                  <a:lnTo>
                    <a:pt x="121" y="2942"/>
                  </a:lnTo>
                  <a:lnTo>
                    <a:pt x="124" y="2977"/>
                  </a:lnTo>
                  <a:lnTo>
                    <a:pt x="131" y="3011"/>
                  </a:lnTo>
                  <a:lnTo>
                    <a:pt x="143" y="3044"/>
                  </a:lnTo>
                  <a:lnTo>
                    <a:pt x="159" y="3073"/>
                  </a:lnTo>
                  <a:lnTo>
                    <a:pt x="179" y="3100"/>
                  </a:lnTo>
                  <a:lnTo>
                    <a:pt x="203" y="3123"/>
                  </a:lnTo>
                  <a:lnTo>
                    <a:pt x="229" y="3144"/>
                  </a:lnTo>
                  <a:lnTo>
                    <a:pt x="259" y="3160"/>
                  </a:lnTo>
                  <a:lnTo>
                    <a:pt x="291" y="3172"/>
                  </a:lnTo>
                  <a:lnTo>
                    <a:pt x="325" y="3180"/>
                  </a:lnTo>
                  <a:lnTo>
                    <a:pt x="361" y="3183"/>
                  </a:lnTo>
                  <a:lnTo>
                    <a:pt x="1960" y="3183"/>
                  </a:lnTo>
                  <a:lnTo>
                    <a:pt x="1996" y="3180"/>
                  </a:lnTo>
                  <a:lnTo>
                    <a:pt x="2031" y="3172"/>
                  </a:lnTo>
                  <a:lnTo>
                    <a:pt x="2063" y="3160"/>
                  </a:lnTo>
                  <a:lnTo>
                    <a:pt x="2093" y="3144"/>
                  </a:lnTo>
                  <a:lnTo>
                    <a:pt x="2120" y="3123"/>
                  </a:lnTo>
                  <a:lnTo>
                    <a:pt x="2144" y="3099"/>
                  </a:lnTo>
                  <a:lnTo>
                    <a:pt x="2165" y="3072"/>
                  </a:lnTo>
                  <a:lnTo>
                    <a:pt x="2181" y="3042"/>
                  </a:lnTo>
                  <a:lnTo>
                    <a:pt x="2193" y="3009"/>
                  </a:lnTo>
                  <a:lnTo>
                    <a:pt x="2201" y="2975"/>
                  </a:lnTo>
                  <a:lnTo>
                    <a:pt x="2204" y="2939"/>
                  </a:lnTo>
                  <a:lnTo>
                    <a:pt x="2204" y="1098"/>
                  </a:lnTo>
                  <a:lnTo>
                    <a:pt x="1714" y="1098"/>
                  </a:lnTo>
                  <a:lnTo>
                    <a:pt x="1697" y="1096"/>
                  </a:lnTo>
                  <a:lnTo>
                    <a:pt x="1682" y="1089"/>
                  </a:lnTo>
                  <a:lnTo>
                    <a:pt x="1670" y="1080"/>
                  </a:lnTo>
                  <a:lnTo>
                    <a:pt x="1661" y="1067"/>
                  </a:lnTo>
                  <a:lnTo>
                    <a:pt x="1655" y="1053"/>
                  </a:lnTo>
                  <a:lnTo>
                    <a:pt x="1653" y="1037"/>
                  </a:lnTo>
                  <a:lnTo>
                    <a:pt x="1653" y="480"/>
                  </a:lnTo>
                  <a:lnTo>
                    <a:pt x="361" y="480"/>
                  </a:lnTo>
                  <a:close/>
                  <a:moveTo>
                    <a:pt x="704" y="121"/>
                  </a:moveTo>
                  <a:lnTo>
                    <a:pt x="664" y="124"/>
                  </a:lnTo>
                  <a:lnTo>
                    <a:pt x="628" y="133"/>
                  </a:lnTo>
                  <a:lnTo>
                    <a:pt x="594" y="148"/>
                  </a:lnTo>
                  <a:lnTo>
                    <a:pt x="563" y="167"/>
                  </a:lnTo>
                  <a:lnTo>
                    <a:pt x="535" y="190"/>
                  </a:lnTo>
                  <a:lnTo>
                    <a:pt x="511" y="218"/>
                  </a:lnTo>
                  <a:lnTo>
                    <a:pt x="491" y="249"/>
                  </a:lnTo>
                  <a:lnTo>
                    <a:pt x="477" y="284"/>
                  </a:lnTo>
                  <a:lnTo>
                    <a:pt x="467" y="320"/>
                  </a:lnTo>
                  <a:lnTo>
                    <a:pt x="463" y="359"/>
                  </a:lnTo>
                  <a:lnTo>
                    <a:pt x="1711" y="359"/>
                  </a:lnTo>
                  <a:lnTo>
                    <a:pt x="1725" y="361"/>
                  </a:lnTo>
                  <a:lnTo>
                    <a:pt x="1736" y="365"/>
                  </a:lnTo>
                  <a:lnTo>
                    <a:pt x="1738" y="365"/>
                  </a:lnTo>
                  <a:lnTo>
                    <a:pt x="1739" y="366"/>
                  </a:lnTo>
                  <a:lnTo>
                    <a:pt x="1740" y="367"/>
                  </a:lnTo>
                  <a:lnTo>
                    <a:pt x="1741" y="368"/>
                  </a:lnTo>
                  <a:lnTo>
                    <a:pt x="1743" y="368"/>
                  </a:lnTo>
                  <a:lnTo>
                    <a:pt x="1747" y="371"/>
                  </a:lnTo>
                  <a:lnTo>
                    <a:pt x="1752" y="373"/>
                  </a:lnTo>
                  <a:lnTo>
                    <a:pt x="1756" y="376"/>
                  </a:lnTo>
                  <a:lnTo>
                    <a:pt x="1758" y="378"/>
                  </a:lnTo>
                  <a:lnTo>
                    <a:pt x="2312" y="999"/>
                  </a:lnTo>
                  <a:lnTo>
                    <a:pt x="2314" y="1001"/>
                  </a:lnTo>
                  <a:lnTo>
                    <a:pt x="2317" y="1006"/>
                  </a:lnTo>
                  <a:lnTo>
                    <a:pt x="2319" y="1009"/>
                  </a:lnTo>
                  <a:lnTo>
                    <a:pt x="2319" y="1009"/>
                  </a:lnTo>
                  <a:lnTo>
                    <a:pt x="2320" y="1010"/>
                  </a:lnTo>
                  <a:lnTo>
                    <a:pt x="2321" y="1011"/>
                  </a:lnTo>
                  <a:lnTo>
                    <a:pt x="2322" y="1013"/>
                  </a:lnTo>
                  <a:lnTo>
                    <a:pt x="2322" y="1015"/>
                  </a:lnTo>
                  <a:lnTo>
                    <a:pt x="2323" y="1022"/>
                  </a:lnTo>
                  <a:lnTo>
                    <a:pt x="2324" y="1030"/>
                  </a:lnTo>
                  <a:lnTo>
                    <a:pt x="2325" y="1037"/>
                  </a:lnTo>
                  <a:lnTo>
                    <a:pt x="2325" y="2824"/>
                  </a:lnTo>
                  <a:lnTo>
                    <a:pt x="2361" y="2818"/>
                  </a:lnTo>
                  <a:lnTo>
                    <a:pt x="2395" y="2807"/>
                  </a:lnTo>
                  <a:lnTo>
                    <a:pt x="2426" y="2791"/>
                  </a:lnTo>
                  <a:lnTo>
                    <a:pt x="2455" y="2771"/>
                  </a:lnTo>
                  <a:lnTo>
                    <a:pt x="2481" y="2747"/>
                  </a:lnTo>
                  <a:lnTo>
                    <a:pt x="2503" y="2720"/>
                  </a:lnTo>
                  <a:lnTo>
                    <a:pt x="2521" y="2689"/>
                  </a:lnTo>
                  <a:lnTo>
                    <a:pt x="2534" y="2656"/>
                  </a:lnTo>
                  <a:lnTo>
                    <a:pt x="2543" y="2621"/>
                  </a:lnTo>
                  <a:lnTo>
                    <a:pt x="2546" y="2584"/>
                  </a:lnTo>
                  <a:lnTo>
                    <a:pt x="2543" y="2584"/>
                  </a:lnTo>
                  <a:lnTo>
                    <a:pt x="2543" y="362"/>
                  </a:lnTo>
                  <a:lnTo>
                    <a:pt x="2540" y="327"/>
                  </a:lnTo>
                  <a:lnTo>
                    <a:pt x="2533" y="293"/>
                  </a:lnTo>
                  <a:lnTo>
                    <a:pt x="2521" y="260"/>
                  </a:lnTo>
                  <a:lnTo>
                    <a:pt x="2504" y="231"/>
                  </a:lnTo>
                  <a:lnTo>
                    <a:pt x="2484" y="204"/>
                  </a:lnTo>
                  <a:lnTo>
                    <a:pt x="2461" y="180"/>
                  </a:lnTo>
                  <a:lnTo>
                    <a:pt x="2434" y="160"/>
                  </a:lnTo>
                  <a:lnTo>
                    <a:pt x="2405" y="144"/>
                  </a:lnTo>
                  <a:lnTo>
                    <a:pt x="2373" y="132"/>
                  </a:lnTo>
                  <a:lnTo>
                    <a:pt x="2339" y="124"/>
                  </a:lnTo>
                  <a:lnTo>
                    <a:pt x="2303" y="121"/>
                  </a:lnTo>
                  <a:lnTo>
                    <a:pt x="704" y="121"/>
                  </a:lnTo>
                  <a:close/>
                  <a:moveTo>
                    <a:pt x="704" y="0"/>
                  </a:moveTo>
                  <a:lnTo>
                    <a:pt x="2303" y="0"/>
                  </a:lnTo>
                  <a:lnTo>
                    <a:pt x="2349" y="3"/>
                  </a:lnTo>
                  <a:lnTo>
                    <a:pt x="2393" y="11"/>
                  </a:lnTo>
                  <a:lnTo>
                    <a:pt x="2435" y="24"/>
                  </a:lnTo>
                  <a:lnTo>
                    <a:pt x="2474" y="42"/>
                  </a:lnTo>
                  <a:lnTo>
                    <a:pt x="2511" y="65"/>
                  </a:lnTo>
                  <a:lnTo>
                    <a:pt x="2545" y="92"/>
                  </a:lnTo>
                  <a:lnTo>
                    <a:pt x="2575" y="122"/>
                  </a:lnTo>
                  <a:lnTo>
                    <a:pt x="2601" y="156"/>
                  </a:lnTo>
                  <a:lnTo>
                    <a:pt x="2623" y="193"/>
                  </a:lnTo>
                  <a:lnTo>
                    <a:pt x="2641" y="232"/>
                  </a:lnTo>
                  <a:lnTo>
                    <a:pt x="2654" y="275"/>
                  </a:lnTo>
                  <a:lnTo>
                    <a:pt x="2662" y="319"/>
                  </a:lnTo>
                  <a:lnTo>
                    <a:pt x="2664" y="365"/>
                  </a:lnTo>
                  <a:lnTo>
                    <a:pt x="2664" y="2581"/>
                  </a:lnTo>
                  <a:lnTo>
                    <a:pt x="2661" y="2628"/>
                  </a:lnTo>
                  <a:lnTo>
                    <a:pt x="2652" y="2674"/>
                  </a:lnTo>
                  <a:lnTo>
                    <a:pt x="2638" y="2717"/>
                  </a:lnTo>
                  <a:lnTo>
                    <a:pt x="2618" y="2758"/>
                  </a:lnTo>
                  <a:lnTo>
                    <a:pt x="2594" y="2795"/>
                  </a:lnTo>
                  <a:lnTo>
                    <a:pt x="2565" y="2830"/>
                  </a:lnTo>
                  <a:lnTo>
                    <a:pt x="2532" y="2860"/>
                  </a:lnTo>
                  <a:lnTo>
                    <a:pt x="2496" y="2887"/>
                  </a:lnTo>
                  <a:lnTo>
                    <a:pt x="2456" y="2909"/>
                  </a:lnTo>
                  <a:lnTo>
                    <a:pt x="2414" y="2925"/>
                  </a:lnTo>
                  <a:lnTo>
                    <a:pt x="2369" y="2937"/>
                  </a:lnTo>
                  <a:lnTo>
                    <a:pt x="2322" y="2942"/>
                  </a:lnTo>
                  <a:lnTo>
                    <a:pt x="2319" y="2987"/>
                  </a:lnTo>
                  <a:lnTo>
                    <a:pt x="2310" y="3031"/>
                  </a:lnTo>
                  <a:lnTo>
                    <a:pt x="2296" y="3073"/>
                  </a:lnTo>
                  <a:lnTo>
                    <a:pt x="2278" y="3112"/>
                  </a:lnTo>
                  <a:lnTo>
                    <a:pt x="2256" y="3148"/>
                  </a:lnTo>
                  <a:lnTo>
                    <a:pt x="2229" y="3181"/>
                  </a:lnTo>
                  <a:lnTo>
                    <a:pt x="2199" y="3211"/>
                  </a:lnTo>
                  <a:lnTo>
                    <a:pt x="2166" y="3237"/>
                  </a:lnTo>
                  <a:lnTo>
                    <a:pt x="2129" y="3259"/>
                  </a:lnTo>
                  <a:lnTo>
                    <a:pt x="2090" y="3277"/>
                  </a:lnTo>
                  <a:lnTo>
                    <a:pt x="2049" y="3290"/>
                  </a:lnTo>
                  <a:lnTo>
                    <a:pt x="2006" y="3298"/>
                  </a:lnTo>
                  <a:lnTo>
                    <a:pt x="1960" y="3301"/>
                  </a:lnTo>
                  <a:lnTo>
                    <a:pt x="361" y="3301"/>
                  </a:lnTo>
                  <a:lnTo>
                    <a:pt x="316" y="3298"/>
                  </a:lnTo>
                  <a:lnTo>
                    <a:pt x="272" y="3290"/>
                  </a:lnTo>
                  <a:lnTo>
                    <a:pt x="231" y="3277"/>
                  </a:lnTo>
                  <a:lnTo>
                    <a:pt x="192" y="3258"/>
                  </a:lnTo>
                  <a:lnTo>
                    <a:pt x="155" y="3236"/>
                  </a:lnTo>
                  <a:lnTo>
                    <a:pt x="121" y="3209"/>
                  </a:lnTo>
                  <a:lnTo>
                    <a:pt x="91" y="3179"/>
                  </a:lnTo>
                  <a:lnTo>
                    <a:pt x="65" y="3146"/>
                  </a:lnTo>
                  <a:lnTo>
                    <a:pt x="42" y="3109"/>
                  </a:lnTo>
                  <a:lnTo>
                    <a:pt x="24" y="3070"/>
                  </a:lnTo>
                  <a:lnTo>
                    <a:pt x="11" y="3028"/>
                  </a:lnTo>
                  <a:lnTo>
                    <a:pt x="2" y="2984"/>
                  </a:lnTo>
                  <a:lnTo>
                    <a:pt x="0" y="2939"/>
                  </a:lnTo>
                  <a:lnTo>
                    <a:pt x="0" y="720"/>
                  </a:lnTo>
                  <a:lnTo>
                    <a:pt x="3" y="673"/>
                  </a:lnTo>
                  <a:lnTo>
                    <a:pt x="12" y="627"/>
                  </a:lnTo>
                  <a:lnTo>
                    <a:pt x="26" y="584"/>
                  </a:lnTo>
                  <a:lnTo>
                    <a:pt x="46" y="543"/>
                  </a:lnTo>
                  <a:lnTo>
                    <a:pt x="70" y="505"/>
                  </a:lnTo>
                  <a:lnTo>
                    <a:pt x="99" y="471"/>
                  </a:lnTo>
                  <a:lnTo>
                    <a:pt x="131" y="440"/>
                  </a:lnTo>
                  <a:lnTo>
                    <a:pt x="168" y="414"/>
                  </a:lnTo>
                  <a:lnTo>
                    <a:pt x="207" y="392"/>
                  </a:lnTo>
                  <a:lnTo>
                    <a:pt x="250" y="376"/>
                  </a:lnTo>
                  <a:lnTo>
                    <a:pt x="295" y="364"/>
                  </a:lnTo>
                  <a:lnTo>
                    <a:pt x="342" y="359"/>
                  </a:lnTo>
                  <a:lnTo>
                    <a:pt x="345" y="314"/>
                  </a:lnTo>
                  <a:lnTo>
                    <a:pt x="354" y="269"/>
                  </a:lnTo>
                  <a:lnTo>
                    <a:pt x="367" y="228"/>
                  </a:lnTo>
                  <a:lnTo>
                    <a:pt x="386" y="189"/>
                  </a:lnTo>
                  <a:lnTo>
                    <a:pt x="408" y="153"/>
                  </a:lnTo>
                  <a:lnTo>
                    <a:pt x="434" y="120"/>
                  </a:lnTo>
                  <a:lnTo>
                    <a:pt x="465" y="90"/>
                  </a:lnTo>
                  <a:lnTo>
                    <a:pt x="498" y="64"/>
                  </a:lnTo>
                  <a:lnTo>
                    <a:pt x="534" y="42"/>
                  </a:lnTo>
                  <a:lnTo>
                    <a:pt x="573" y="24"/>
                  </a:lnTo>
                  <a:lnTo>
                    <a:pt x="614" y="11"/>
                  </a:lnTo>
                  <a:lnTo>
                    <a:pt x="658" y="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4570413" y="2363788"/>
              <a:ext cx="1041400" cy="192088"/>
            </a:xfrm>
            <a:custGeom>
              <a:avLst/>
              <a:gdLst>
                <a:gd name="T0" fmla="*/ 60 w 656"/>
                <a:gd name="T1" fmla="*/ 0 h 121"/>
                <a:gd name="T2" fmla="*/ 595 w 656"/>
                <a:gd name="T3" fmla="*/ 0 h 121"/>
                <a:gd name="T4" fmla="*/ 612 w 656"/>
                <a:gd name="T5" fmla="*/ 2 h 121"/>
                <a:gd name="T6" fmla="*/ 626 w 656"/>
                <a:gd name="T7" fmla="*/ 8 h 121"/>
                <a:gd name="T8" fmla="*/ 639 w 656"/>
                <a:gd name="T9" fmla="*/ 18 h 121"/>
                <a:gd name="T10" fmla="*/ 648 w 656"/>
                <a:gd name="T11" fmla="*/ 30 h 121"/>
                <a:gd name="T12" fmla="*/ 654 w 656"/>
                <a:gd name="T13" fmla="*/ 45 h 121"/>
                <a:gd name="T14" fmla="*/ 656 w 656"/>
                <a:gd name="T15" fmla="*/ 60 h 121"/>
                <a:gd name="T16" fmla="*/ 653 w 656"/>
                <a:gd name="T17" fmla="*/ 77 h 121"/>
                <a:gd name="T18" fmla="*/ 647 w 656"/>
                <a:gd name="T19" fmla="*/ 92 h 121"/>
                <a:gd name="T20" fmla="*/ 637 w 656"/>
                <a:gd name="T21" fmla="*/ 104 h 121"/>
                <a:gd name="T22" fmla="*/ 625 w 656"/>
                <a:gd name="T23" fmla="*/ 113 h 121"/>
                <a:gd name="T24" fmla="*/ 611 w 656"/>
                <a:gd name="T25" fmla="*/ 119 h 121"/>
                <a:gd name="T26" fmla="*/ 595 w 656"/>
                <a:gd name="T27" fmla="*/ 121 h 121"/>
                <a:gd name="T28" fmla="*/ 60 w 656"/>
                <a:gd name="T29" fmla="*/ 121 h 121"/>
                <a:gd name="T30" fmla="*/ 44 w 656"/>
                <a:gd name="T31" fmla="*/ 119 h 121"/>
                <a:gd name="T32" fmla="*/ 29 w 656"/>
                <a:gd name="T33" fmla="*/ 113 h 121"/>
                <a:gd name="T34" fmla="*/ 17 w 656"/>
                <a:gd name="T35" fmla="*/ 104 h 121"/>
                <a:gd name="T36" fmla="*/ 7 w 656"/>
                <a:gd name="T37" fmla="*/ 92 h 121"/>
                <a:gd name="T38" fmla="*/ 2 w 656"/>
                <a:gd name="T39" fmla="*/ 77 h 121"/>
                <a:gd name="T40" fmla="*/ 0 w 656"/>
                <a:gd name="T41" fmla="*/ 60 h 121"/>
                <a:gd name="T42" fmla="*/ 2 w 656"/>
                <a:gd name="T43" fmla="*/ 44 h 121"/>
                <a:gd name="T44" fmla="*/ 8 w 656"/>
                <a:gd name="T45" fmla="*/ 29 h 121"/>
                <a:gd name="T46" fmla="*/ 18 w 656"/>
                <a:gd name="T47" fmla="*/ 17 h 121"/>
                <a:gd name="T48" fmla="*/ 30 w 656"/>
                <a:gd name="T49" fmla="*/ 8 h 121"/>
                <a:gd name="T50" fmla="*/ 45 w 656"/>
                <a:gd name="T51" fmla="*/ 2 h 121"/>
                <a:gd name="T52" fmla="*/ 60 w 656"/>
                <a:gd name="T5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6" h="121">
                  <a:moveTo>
                    <a:pt x="60" y="0"/>
                  </a:moveTo>
                  <a:lnTo>
                    <a:pt x="595" y="0"/>
                  </a:lnTo>
                  <a:lnTo>
                    <a:pt x="612" y="2"/>
                  </a:lnTo>
                  <a:lnTo>
                    <a:pt x="626" y="8"/>
                  </a:lnTo>
                  <a:lnTo>
                    <a:pt x="639" y="18"/>
                  </a:lnTo>
                  <a:lnTo>
                    <a:pt x="648" y="30"/>
                  </a:lnTo>
                  <a:lnTo>
                    <a:pt x="654" y="45"/>
                  </a:lnTo>
                  <a:lnTo>
                    <a:pt x="656" y="60"/>
                  </a:lnTo>
                  <a:lnTo>
                    <a:pt x="653" y="77"/>
                  </a:lnTo>
                  <a:lnTo>
                    <a:pt x="647" y="92"/>
                  </a:lnTo>
                  <a:lnTo>
                    <a:pt x="637" y="104"/>
                  </a:lnTo>
                  <a:lnTo>
                    <a:pt x="625" y="113"/>
                  </a:lnTo>
                  <a:lnTo>
                    <a:pt x="611" y="119"/>
                  </a:lnTo>
                  <a:lnTo>
                    <a:pt x="595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4"/>
                  </a:lnTo>
                  <a:lnTo>
                    <a:pt x="7" y="92"/>
                  </a:lnTo>
                  <a:lnTo>
                    <a:pt x="2" y="77"/>
                  </a:lnTo>
                  <a:lnTo>
                    <a:pt x="0" y="60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4570413" y="4889501"/>
              <a:ext cx="1041400" cy="193675"/>
            </a:xfrm>
            <a:custGeom>
              <a:avLst/>
              <a:gdLst>
                <a:gd name="T0" fmla="*/ 60 w 656"/>
                <a:gd name="T1" fmla="*/ 0 h 122"/>
                <a:gd name="T2" fmla="*/ 592 w 656"/>
                <a:gd name="T3" fmla="*/ 0 h 122"/>
                <a:gd name="T4" fmla="*/ 609 w 656"/>
                <a:gd name="T5" fmla="*/ 2 h 122"/>
                <a:gd name="T6" fmla="*/ 623 w 656"/>
                <a:gd name="T7" fmla="*/ 9 h 122"/>
                <a:gd name="T8" fmla="*/ 636 w 656"/>
                <a:gd name="T9" fmla="*/ 18 h 122"/>
                <a:gd name="T10" fmla="*/ 646 w 656"/>
                <a:gd name="T11" fmla="*/ 31 h 122"/>
                <a:gd name="T12" fmla="*/ 652 w 656"/>
                <a:gd name="T13" fmla="*/ 45 h 122"/>
                <a:gd name="T14" fmla="*/ 656 w 656"/>
                <a:gd name="T15" fmla="*/ 61 h 122"/>
                <a:gd name="T16" fmla="*/ 653 w 656"/>
                <a:gd name="T17" fmla="*/ 78 h 122"/>
                <a:gd name="T18" fmla="*/ 647 w 656"/>
                <a:gd name="T19" fmla="*/ 92 h 122"/>
                <a:gd name="T20" fmla="*/ 637 w 656"/>
                <a:gd name="T21" fmla="*/ 104 h 122"/>
                <a:gd name="T22" fmla="*/ 625 w 656"/>
                <a:gd name="T23" fmla="*/ 114 h 122"/>
                <a:gd name="T24" fmla="*/ 611 w 656"/>
                <a:gd name="T25" fmla="*/ 119 h 122"/>
                <a:gd name="T26" fmla="*/ 595 w 656"/>
                <a:gd name="T27" fmla="*/ 122 h 122"/>
                <a:gd name="T28" fmla="*/ 60 w 656"/>
                <a:gd name="T29" fmla="*/ 122 h 122"/>
                <a:gd name="T30" fmla="*/ 44 w 656"/>
                <a:gd name="T31" fmla="*/ 119 h 122"/>
                <a:gd name="T32" fmla="*/ 29 w 656"/>
                <a:gd name="T33" fmla="*/ 113 h 122"/>
                <a:gd name="T34" fmla="*/ 17 w 656"/>
                <a:gd name="T35" fmla="*/ 103 h 122"/>
                <a:gd name="T36" fmla="*/ 7 w 656"/>
                <a:gd name="T37" fmla="*/ 91 h 122"/>
                <a:gd name="T38" fmla="*/ 2 w 656"/>
                <a:gd name="T39" fmla="*/ 76 h 122"/>
                <a:gd name="T40" fmla="*/ 0 w 656"/>
                <a:gd name="T41" fmla="*/ 61 h 122"/>
                <a:gd name="T42" fmla="*/ 2 w 656"/>
                <a:gd name="T43" fmla="*/ 44 h 122"/>
                <a:gd name="T44" fmla="*/ 8 w 656"/>
                <a:gd name="T45" fmla="*/ 29 h 122"/>
                <a:gd name="T46" fmla="*/ 18 w 656"/>
                <a:gd name="T47" fmla="*/ 17 h 122"/>
                <a:gd name="T48" fmla="*/ 30 w 656"/>
                <a:gd name="T49" fmla="*/ 8 h 122"/>
                <a:gd name="T50" fmla="*/ 45 w 656"/>
                <a:gd name="T51" fmla="*/ 2 h 122"/>
                <a:gd name="T52" fmla="*/ 60 w 656"/>
                <a:gd name="T5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6" h="122">
                  <a:moveTo>
                    <a:pt x="60" y="0"/>
                  </a:moveTo>
                  <a:lnTo>
                    <a:pt x="592" y="0"/>
                  </a:lnTo>
                  <a:lnTo>
                    <a:pt x="609" y="2"/>
                  </a:lnTo>
                  <a:lnTo>
                    <a:pt x="623" y="9"/>
                  </a:lnTo>
                  <a:lnTo>
                    <a:pt x="636" y="18"/>
                  </a:lnTo>
                  <a:lnTo>
                    <a:pt x="646" y="31"/>
                  </a:lnTo>
                  <a:lnTo>
                    <a:pt x="652" y="45"/>
                  </a:lnTo>
                  <a:lnTo>
                    <a:pt x="656" y="61"/>
                  </a:lnTo>
                  <a:lnTo>
                    <a:pt x="653" y="78"/>
                  </a:lnTo>
                  <a:lnTo>
                    <a:pt x="647" y="92"/>
                  </a:lnTo>
                  <a:lnTo>
                    <a:pt x="637" y="104"/>
                  </a:lnTo>
                  <a:lnTo>
                    <a:pt x="625" y="114"/>
                  </a:lnTo>
                  <a:lnTo>
                    <a:pt x="611" y="119"/>
                  </a:lnTo>
                  <a:lnTo>
                    <a:pt x="595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4570413" y="3003551"/>
              <a:ext cx="2455863" cy="193675"/>
            </a:xfrm>
            <a:custGeom>
              <a:avLst/>
              <a:gdLst>
                <a:gd name="T0" fmla="*/ 60 w 1547"/>
                <a:gd name="T1" fmla="*/ 0 h 122"/>
                <a:gd name="T2" fmla="*/ 1487 w 1547"/>
                <a:gd name="T3" fmla="*/ 0 h 122"/>
                <a:gd name="T4" fmla="*/ 1505 w 1547"/>
                <a:gd name="T5" fmla="*/ 4 h 122"/>
                <a:gd name="T6" fmla="*/ 1522 w 1547"/>
                <a:gd name="T7" fmla="*/ 12 h 122"/>
                <a:gd name="T8" fmla="*/ 1535 w 1547"/>
                <a:gd name="T9" fmla="*/ 26 h 122"/>
                <a:gd name="T10" fmla="*/ 1544 w 1547"/>
                <a:gd name="T11" fmla="*/ 42 h 122"/>
                <a:gd name="T12" fmla="*/ 1547 w 1547"/>
                <a:gd name="T13" fmla="*/ 61 h 122"/>
                <a:gd name="T14" fmla="*/ 1545 w 1547"/>
                <a:gd name="T15" fmla="*/ 78 h 122"/>
                <a:gd name="T16" fmla="*/ 1539 w 1547"/>
                <a:gd name="T17" fmla="*/ 92 h 122"/>
                <a:gd name="T18" fmla="*/ 1529 w 1547"/>
                <a:gd name="T19" fmla="*/ 105 h 122"/>
                <a:gd name="T20" fmla="*/ 1517 w 1547"/>
                <a:gd name="T21" fmla="*/ 114 h 122"/>
                <a:gd name="T22" fmla="*/ 1502 w 1547"/>
                <a:gd name="T23" fmla="*/ 120 h 122"/>
                <a:gd name="T24" fmla="*/ 1487 w 1547"/>
                <a:gd name="T25" fmla="*/ 122 h 122"/>
                <a:gd name="T26" fmla="*/ 60 w 1547"/>
                <a:gd name="T27" fmla="*/ 122 h 122"/>
                <a:gd name="T28" fmla="*/ 44 w 1547"/>
                <a:gd name="T29" fmla="*/ 119 h 122"/>
                <a:gd name="T30" fmla="*/ 29 w 1547"/>
                <a:gd name="T31" fmla="*/ 113 h 122"/>
                <a:gd name="T32" fmla="*/ 17 w 1547"/>
                <a:gd name="T33" fmla="*/ 103 h 122"/>
                <a:gd name="T34" fmla="*/ 7 w 1547"/>
                <a:gd name="T35" fmla="*/ 91 h 122"/>
                <a:gd name="T36" fmla="*/ 2 w 1547"/>
                <a:gd name="T37" fmla="*/ 77 h 122"/>
                <a:gd name="T38" fmla="*/ 0 w 1547"/>
                <a:gd name="T39" fmla="*/ 61 h 122"/>
                <a:gd name="T40" fmla="*/ 2 w 1547"/>
                <a:gd name="T41" fmla="*/ 44 h 122"/>
                <a:gd name="T42" fmla="*/ 8 w 1547"/>
                <a:gd name="T43" fmla="*/ 30 h 122"/>
                <a:gd name="T44" fmla="*/ 18 w 1547"/>
                <a:gd name="T45" fmla="*/ 18 h 122"/>
                <a:gd name="T46" fmla="*/ 30 w 1547"/>
                <a:gd name="T47" fmla="*/ 8 h 122"/>
                <a:gd name="T48" fmla="*/ 45 w 1547"/>
                <a:gd name="T49" fmla="*/ 2 h 122"/>
                <a:gd name="T50" fmla="*/ 60 w 1547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7" h="122">
                  <a:moveTo>
                    <a:pt x="60" y="0"/>
                  </a:moveTo>
                  <a:lnTo>
                    <a:pt x="1487" y="0"/>
                  </a:lnTo>
                  <a:lnTo>
                    <a:pt x="1505" y="4"/>
                  </a:lnTo>
                  <a:lnTo>
                    <a:pt x="1522" y="12"/>
                  </a:lnTo>
                  <a:lnTo>
                    <a:pt x="1535" y="26"/>
                  </a:lnTo>
                  <a:lnTo>
                    <a:pt x="1544" y="42"/>
                  </a:lnTo>
                  <a:lnTo>
                    <a:pt x="1547" y="61"/>
                  </a:lnTo>
                  <a:lnTo>
                    <a:pt x="1545" y="78"/>
                  </a:lnTo>
                  <a:lnTo>
                    <a:pt x="1539" y="92"/>
                  </a:lnTo>
                  <a:lnTo>
                    <a:pt x="1529" y="105"/>
                  </a:lnTo>
                  <a:lnTo>
                    <a:pt x="1517" y="114"/>
                  </a:lnTo>
                  <a:lnTo>
                    <a:pt x="1502" y="120"/>
                  </a:lnTo>
                  <a:lnTo>
                    <a:pt x="1487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30"/>
                  </a:lnTo>
                  <a:lnTo>
                    <a:pt x="18" y="18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4570413" y="3476626"/>
              <a:ext cx="2455863" cy="192088"/>
            </a:xfrm>
            <a:custGeom>
              <a:avLst/>
              <a:gdLst>
                <a:gd name="T0" fmla="*/ 60 w 1547"/>
                <a:gd name="T1" fmla="*/ 0 h 121"/>
                <a:gd name="T2" fmla="*/ 1487 w 1547"/>
                <a:gd name="T3" fmla="*/ 0 h 121"/>
                <a:gd name="T4" fmla="*/ 1505 w 1547"/>
                <a:gd name="T5" fmla="*/ 3 h 121"/>
                <a:gd name="T6" fmla="*/ 1522 w 1547"/>
                <a:gd name="T7" fmla="*/ 12 h 121"/>
                <a:gd name="T8" fmla="*/ 1535 w 1547"/>
                <a:gd name="T9" fmla="*/ 25 h 121"/>
                <a:gd name="T10" fmla="*/ 1544 w 1547"/>
                <a:gd name="T11" fmla="*/ 42 h 121"/>
                <a:gd name="T12" fmla="*/ 1547 w 1547"/>
                <a:gd name="T13" fmla="*/ 60 h 121"/>
                <a:gd name="T14" fmla="*/ 1545 w 1547"/>
                <a:gd name="T15" fmla="*/ 77 h 121"/>
                <a:gd name="T16" fmla="*/ 1539 w 1547"/>
                <a:gd name="T17" fmla="*/ 92 h 121"/>
                <a:gd name="T18" fmla="*/ 1529 w 1547"/>
                <a:gd name="T19" fmla="*/ 104 h 121"/>
                <a:gd name="T20" fmla="*/ 1517 w 1547"/>
                <a:gd name="T21" fmla="*/ 113 h 121"/>
                <a:gd name="T22" fmla="*/ 1502 w 1547"/>
                <a:gd name="T23" fmla="*/ 119 h 121"/>
                <a:gd name="T24" fmla="*/ 1487 w 1547"/>
                <a:gd name="T25" fmla="*/ 121 h 121"/>
                <a:gd name="T26" fmla="*/ 60 w 1547"/>
                <a:gd name="T27" fmla="*/ 121 h 121"/>
                <a:gd name="T28" fmla="*/ 44 w 1547"/>
                <a:gd name="T29" fmla="*/ 119 h 121"/>
                <a:gd name="T30" fmla="*/ 29 w 1547"/>
                <a:gd name="T31" fmla="*/ 112 h 121"/>
                <a:gd name="T32" fmla="*/ 17 w 1547"/>
                <a:gd name="T33" fmla="*/ 103 h 121"/>
                <a:gd name="T34" fmla="*/ 7 w 1547"/>
                <a:gd name="T35" fmla="*/ 90 h 121"/>
                <a:gd name="T36" fmla="*/ 2 w 1547"/>
                <a:gd name="T37" fmla="*/ 76 h 121"/>
                <a:gd name="T38" fmla="*/ 0 w 1547"/>
                <a:gd name="T39" fmla="*/ 60 h 121"/>
                <a:gd name="T40" fmla="*/ 2 w 1547"/>
                <a:gd name="T41" fmla="*/ 44 h 121"/>
                <a:gd name="T42" fmla="*/ 8 w 1547"/>
                <a:gd name="T43" fmla="*/ 29 h 121"/>
                <a:gd name="T44" fmla="*/ 18 w 1547"/>
                <a:gd name="T45" fmla="*/ 17 h 121"/>
                <a:gd name="T46" fmla="*/ 30 w 1547"/>
                <a:gd name="T47" fmla="*/ 7 h 121"/>
                <a:gd name="T48" fmla="*/ 45 w 1547"/>
                <a:gd name="T49" fmla="*/ 2 h 121"/>
                <a:gd name="T50" fmla="*/ 60 w 1547"/>
                <a:gd name="T5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7" h="121">
                  <a:moveTo>
                    <a:pt x="60" y="0"/>
                  </a:moveTo>
                  <a:lnTo>
                    <a:pt x="1487" y="0"/>
                  </a:lnTo>
                  <a:lnTo>
                    <a:pt x="1505" y="3"/>
                  </a:lnTo>
                  <a:lnTo>
                    <a:pt x="1522" y="12"/>
                  </a:lnTo>
                  <a:lnTo>
                    <a:pt x="1535" y="25"/>
                  </a:lnTo>
                  <a:lnTo>
                    <a:pt x="1544" y="42"/>
                  </a:lnTo>
                  <a:lnTo>
                    <a:pt x="1547" y="60"/>
                  </a:lnTo>
                  <a:lnTo>
                    <a:pt x="1545" y="77"/>
                  </a:lnTo>
                  <a:lnTo>
                    <a:pt x="1539" y="92"/>
                  </a:lnTo>
                  <a:lnTo>
                    <a:pt x="1529" y="104"/>
                  </a:lnTo>
                  <a:lnTo>
                    <a:pt x="1517" y="113"/>
                  </a:lnTo>
                  <a:lnTo>
                    <a:pt x="1502" y="119"/>
                  </a:lnTo>
                  <a:lnTo>
                    <a:pt x="1487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2"/>
                  </a:lnTo>
                  <a:lnTo>
                    <a:pt x="17" y="103"/>
                  </a:lnTo>
                  <a:lnTo>
                    <a:pt x="7" y="90"/>
                  </a:lnTo>
                  <a:lnTo>
                    <a:pt x="2" y="76"/>
                  </a:lnTo>
                  <a:lnTo>
                    <a:pt x="0" y="60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7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4570413" y="3954463"/>
              <a:ext cx="2455863" cy="192088"/>
            </a:xfrm>
            <a:custGeom>
              <a:avLst/>
              <a:gdLst>
                <a:gd name="T0" fmla="*/ 60 w 1547"/>
                <a:gd name="T1" fmla="*/ 0 h 121"/>
                <a:gd name="T2" fmla="*/ 1487 w 1547"/>
                <a:gd name="T3" fmla="*/ 0 h 121"/>
                <a:gd name="T4" fmla="*/ 1502 w 1547"/>
                <a:gd name="T5" fmla="*/ 2 h 121"/>
                <a:gd name="T6" fmla="*/ 1517 w 1547"/>
                <a:gd name="T7" fmla="*/ 8 h 121"/>
                <a:gd name="T8" fmla="*/ 1529 w 1547"/>
                <a:gd name="T9" fmla="*/ 17 h 121"/>
                <a:gd name="T10" fmla="*/ 1539 w 1547"/>
                <a:gd name="T11" fmla="*/ 29 h 121"/>
                <a:gd name="T12" fmla="*/ 1545 w 1547"/>
                <a:gd name="T13" fmla="*/ 44 h 121"/>
                <a:gd name="T14" fmla="*/ 1547 w 1547"/>
                <a:gd name="T15" fmla="*/ 61 h 121"/>
                <a:gd name="T16" fmla="*/ 1545 w 1547"/>
                <a:gd name="T17" fmla="*/ 77 h 121"/>
                <a:gd name="T18" fmla="*/ 1539 w 1547"/>
                <a:gd name="T19" fmla="*/ 92 h 121"/>
                <a:gd name="T20" fmla="*/ 1529 w 1547"/>
                <a:gd name="T21" fmla="*/ 104 h 121"/>
                <a:gd name="T22" fmla="*/ 1517 w 1547"/>
                <a:gd name="T23" fmla="*/ 114 h 121"/>
                <a:gd name="T24" fmla="*/ 1502 w 1547"/>
                <a:gd name="T25" fmla="*/ 119 h 121"/>
                <a:gd name="T26" fmla="*/ 1487 w 1547"/>
                <a:gd name="T27" fmla="*/ 121 h 121"/>
                <a:gd name="T28" fmla="*/ 60 w 1547"/>
                <a:gd name="T29" fmla="*/ 121 h 121"/>
                <a:gd name="T30" fmla="*/ 44 w 1547"/>
                <a:gd name="T31" fmla="*/ 119 h 121"/>
                <a:gd name="T32" fmla="*/ 29 w 1547"/>
                <a:gd name="T33" fmla="*/ 113 h 121"/>
                <a:gd name="T34" fmla="*/ 17 w 1547"/>
                <a:gd name="T35" fmla="*/ 103 h 121"/>
                <a:gd name="T36" fmla="*/ 7 w 1547"/>
                <a:gd name="T37" fmla="*/ 91 h 121"/>
                <a:gd name="T38" fmla="*/ 2 w 1547"/>
                <a:gd name="T39" fmla="*/ 76 h 121"/>
                <a:gd name="T40" fmla="*/ 0 w 1547"/>
                <a:gd name="T41" fmla="*/ 61 h 121"/>
                <a:gd name="T42" fmla="*/ 2 w 1547"/>
                <a:gd name="T43" fmla="*/ 44 h 121"/>
                <a:gd name="T44" fmla="*/ 8 w 1547"/>
                <a:gd name="T45" fmla="*/ 29 h 121"/>
                <a:gd name="T46" fmla="*/ 18 w 1547"/>
                <a:gd name="T47" fmla="*/ 17 h 121"/>
                <a:gd name="T48" fmla="*/ 30 w 1547"/>
                <a:gd name="T49" fmla="*/ 8 h 121"/>
                <a:gd name="T50" fmla="*/ 45 w 1547"/>
                <a:gd name="T51" fmla="*/ 2 h 121"/>
                <a:gd name="T52" fmla="*/ 60 w 1547"/>
                <a:gd name="T5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47" h="121">
                  <a:moveTo>
                    <a:pt x="60" y="0"/>
                  </a:moveTo>
                  <a:lnTo>
                    <a:pt x="1487" y="0"/>
                  </a:lnTo>
                  <a:lnTo>
                    <a:pt x="1502" y="2"/>
                  </a:lnTo>
                  <a:lnTo>
                    <a:pt x="1517" y="8"/>
                  </a:lnTo>
                  <a:lnTo>
                    <a:pt x="1529" y="17"/>
                  </a:lnTo>
                  <a:lnTo>
                    <a:pt x="1539" y="29"/>
                  </a:lnTo>
                  <a:lnTo>
                    <a:pt x="1545" y="44"/>
                  </a:lnTo>
                  <a:lnTo>
                    <a:pt x="1547" y="61"/>
                  </a:lnTo>
                  <a:lnTo>
                    <a:pt x="1545" y="77"/>
                  </a:lnTo>
                  <a:lnTo>
                    <a:pt x="1539" y="92"/>
                  </a:lnTo>
                  <a:lnTo>
                    <a:pt x="1529" y="104"/>
                  </a:lnTo>
                  <a:lnTo>
                    <a:pt x="1517" y="114"/>
                  </a:lnTo>
                  <a:lnTo>
                    <a:pt x="1502" y="119"/>
                  </a:lnTo>
                  <a:lnTo>
                    <a:pt x="1487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4570413" y="4425951"/>
              <a:ext cx="2455863" cy="193675"/>
            </a:xfrm>
            <a:custGeom>
              <a:avLst/>
              <a:gdLst>
                <a:gd name="T0" fmla="*/ 60 w 1547"/>
                <a:gd name="T1" fmla="*/ 0 h 122"/>
                <a:gd name="T2" fmla="*/ 1487 w 1547"/>
                <a:gd name="T3" fmla="*/ 0 h 122"/>
                <a:gd name="T4" fmla="*/ 1502 w 1547"/>
                <a:gd name="T5" fmla="*/ 2 h 122"/>
                <a:gd name="T6" fmla="*/ 1517 w 1547"/>
                <a:gd name="T7" fmla="*/ 8 h 122"/>
                <a:gd name="T8" fmla="*/ 1529 w 1547"/>
                <a:gd name="T9" fmla="*/ 17 h 122"/>
                <a:gd name="T10" fmla="*/ 1539 w 1547"/>
                <a:gd name="T11" fmla="*/ 30 h 122"/>
                <a:gd name="T12" fmla="*/ 1545 w 1547"/>
                <a:gd name="T13" fmla="*/ 44 h 122"/>
                <a:gd name="T14" fmla="*/ 1547 w 1547"/>
                <a:gd name="T15" fmla="*/ 61 h 122"/>
                <a:gd name="T16" fmla="*/ 1545 w 1547"/>
                <a:gd name="T17" fmla="*/ 78 h 122"/>
                <a:gd name="T18" fmla="*/ 1539 w 1547"/>
                <a:gd name="T19" fmla="*/ 92 h 122"/>
                <a:gd name="T20" fmla="*/ 1529 w 1547"/>
                <a:gd name="T21" fmla="*/ 105 h 122"/>
                <a:gd name="T22" fmla="*/ 1517 w 1547"/>
                <a:gd name="T23" fmla="*/ 114 h 122"/>
                <a:gd name="T24" fmla="*/ 1502 w 1547"/>
                <a:gd name="T25" fmla="*/ 120 h 122"/>
                <a:gd name="T26" fmla="*/ 1487 w 1547"/>
                <a:gd name="T27" fmla="*/ 122 h 122"/>
                <a:gd name="T28" fmla="*/ 60 w 1547"/>
                <a:gd name="T29" fmla="*/ 122 h 122"/>
                <a:gd name="T30" fmla="*/ 44 w 1547"/>
                <a:gd name="T31" fmla="*/ 119 h 122"/>
                <a:gd name="T32" fmla="*/ 29 w 1547"/>
                <a:gd name="T33" fmla="*/ 113 h 122"/>
                <a:gd name="T34" fmla="*/ 17 w 1547"/>
                <a:gd name="T35" fmla="*/ 103 h 122"/>
                <a:gd name="T36" fmla="*/ 7 w 1547"/>
                <a:gd name="T37" fmla="*/ 91 h 122"/>
                <a:gd name="T38" fmla="*/ 2 w 1547"/>
                <a:gd name="T39" fmla="*/ 77 h 122"/>
                <a:gd name="T40" fmla="*/ 0 w 1547"/>
                <a:gd name="T41" fmla="*/ 61 h 122"/>
                <a:gd name="T42" fmla="*/ 2 w 1547"/>
                <a:gd name="T43" fmla="*/ 44 h 122"/>
                <a:gd name="T44" fmla="*/ 8 w 1547"/>
                <a:gd name="T45" fmla="*/ 30 h 122"/>
                <a:gd name="T46" fmla="*/ 18 w 1547"/>
                <a:gd name="T47" fmla="*/ 17 h 122"/>
                <a:gd name="T48" fmla="*/ 30 w 1547"/>
                <a:gd name="T49" fmla="*/ 8 h 122"/>
                <a:gd name="T50" fmla="*/ 45 w 1547"/>
                <a:gd name="T51" fmla="*/ 2 h 122"/>
                <a:gd name="T52" fmla="*/ 60 w 1547"/>
                <a:gd name="T5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47" h="122">
                  <a:moveTo>
                    <a:pt x="60" y="0"/>
                  </a:moveTo>
                  <a:lnTo>
                    <a:pt x="1487" y="0"/>
                  </a:lnTo>
                  <a:lnTo>
                    <a:pt x="1502" y="2"/>
                  </a:lnTo>
                  <a:lnTo>
                    <a:pt x="1517" y="8"/>
                  </a:lnTo>
                  <a:lnTo>
                    <a:pt x="1529" y="17"/>
                  </a:lnTo>
                  <a:lnTo>
                    <a:pt x="1539" y="30"/>
                  </a:lnTo>
                  <a:lnTo>
                    <a:pt x="1545" y="44"/>
                  </a:lnTo>
                  <a:lnTo>
                    <a:pt x="1547" y="61"/>
                  </a:lnTo>
                  <a:lnTo>
                    <a:pt x="1545" y="78"/>
                  </a:lnTo>
                  <a:lnTo>
                    <a:pt x="1539" y="92"/>
                  </a:lnTo>
                  <a:lnTo>
                    <a:pt x="1529" y="105"/>
                  </a:lnTo>
                  <a:lnTo>
                    <a:pt x="1517" y="114"/>
                  </a:lnTo>
                  <a:lnTo>
                    <a:pt x="1502" y="120"/>
                  </a:lnTo>
                  <a:lnTo>
                    <a:pt x="1487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30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793118" y="3454580"/>
            <a:ext cx="8605765" cy="584775"/>
          </a:xfrm>
          <a:prstGeom prst="rect">
            <a:avLst/>
          </a:prstGeom>
          <a:noFill/>
          <a:ln w="19050">
            <a:solidFill>
              <a:srgbClr val="3A383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Your One-Stop-Solution to Every Journey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5298" y="4605116"/>
            <a:ext cx="4533363" cy="95410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Initially</a:t>
            </a:r>
            <a:r>
              <a:rPr lang="en-US" sz="2400" dirty="0"/>
              <a:t>: Single Tier Pricing</a:t>
            </a:r>
          </a:p>
          <a:p>
            <a:pPr algn="ctr"/>
            <a:r>
              <a:rPr lang="en-US" sz="2800" dirty="0"/>
              <a:t>Long Term</a:t>
            </a:r>
            <a:r>
              <a:rPr lang="en-US" sz="2400" dirty="0"/>
              <a:t>: Variable Rate Pricing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978203" y="4615847"/>
            <a:ext cx="4533363" cy="95410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Initially</a:t>
            </a:r>
            <a:r>
              <a:rPr lang="en-US" sz="2400" dirty="0"/>
              <a:t>: More for the Same</a:t>
            </a:r>
          </a:p>
          <a:p>
            <a:pPr algn="ctr"/>
            <a:r>
              <a:rPr lang="en-US" sz="2800" dirty="0"/>
              <a:t>Long Term</a:t>
            </a:r>
            <a:r>
              <a:rPr lang="en-US" sz="2400" dirty="0"/>
              <a:t>: More for More</a:t>
            </a:r>
          </a:p>
        </p:txBody>
      </p:sp>
    </p:spTree>
    <p:extLst>
      <p:ext uri="{BB962C8B-B14F-4D97-AF65-F5344CB8AC3E}">
        <p14:creationId xmlns:p14="http://schemas.microsoft.com/office/powerpoint/2010/main" val="696079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IMC -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Message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256760" y="3055332"/>
            <a:ext cx="7920539" cy="584775"/>
          </a:xfrm>
          <a:prstGeom prst="rect">
            <a:avLst/>
          </a:prstGeom>
          <a:noFill/>
          <a:ln w="19050">
            <a:solidFill>
              <a:srgbClr val="3A383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0.80% of Existing Market Gap in Year 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67491" y="4019100"/>
            <a:ext cx="7920539" cy="584775"/>
          </a:xfrm>
          <a:prstGeom prst="rect">
            <a:avLst/>
          </a:prstGeom>
          <a:noFill/>
          <a:ln w="19050">
            <a:solidFill>
              <a:srgbClr val="3A383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Appeal Rationally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50535" y="2065832"/>
            <a:ext cx="3090930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79009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IMC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Media (ATL)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12631" y="3521155"/>
            <a:ext cx="3090930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Print Ad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50535" y="3506131"/>
            <a:ext cx="3090930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Billboards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&amp; Posters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88438" y="3491104"/>
            <a:ext cx="3202547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Personal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Communication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Channel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765147" y="2401611"/>
            <a:ext cx="926541" cy="856747"/>
            <a:chOff x="3490913" y="1017588"/>
            <a:chExt cx="5205413" cy="4813300"/>
          </a:xfrm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3490913" y="1017588"/>
              <a:ext cx="5205413" cy="4813300"/>
            </a:xfrm>
            <a:custGeom>
              <a:avLst/>
              <a:gdLst>
                <a:gd name="T0" fmla="*/ 6286 w 6558"/>
                <a:gd name="T1" fmla="*/ 4 h 6064"/>
                <a:gd name="T2" fmla="*/ 6441 w 6558"/>
                <a:gd name="T3" fmla="*/ 77 h 6064"/>
                <a:gd name="T4" fmla="*/ 6536 w 6558"/>
                <a:gd name="T5" fmla="*/ 215 h 6064"/>
                <a:gd name="T6" fmla="*/ 6558 w 6558"/>
                <a:gd name="T7" fmla="*/ 5420 h 6064"/>
                <a:gd name="T8" fmla="*/ 6506 w 6558"/>
                <a:gd name="T9" fmla="*/ 5670 h 6064"/>
                <a:gd name="T10" fmla="*/ 6369 w 6558"/>
                <a:gd name="T11" fmla="*/ 5875 h 6064"/>
                <a:gd name="T12" fmla="*/ 6164 w 6558"/>
                <a:gd name="T13" fmla="*/ 6014 h 6064"/>
                <a:gd name="T14" fmla="*/ 5914 w 6558"/>
                <a:gd name="T15" fmla="*/ 6064 h 6064"/>
                <a:gd name="T16" fmla="*/ 4344 w 6558"/>
                <a:gd name="T17" fmla="*/ 6046 h 6064"/>
                <a:gd name="T18" fmla="*/ 4306 w 6558"/>
                <a:gd name="T19" fmla="*/ 5969 h 6064"/>
                <a:gd name="T20" fmla="*/ 4344 w 6558"/>
                <a:gd name="T21" fmla="*/ 5891 h 6064"/>
                <a:gd name="T22" fmla="*/ 5914 w 6558"/>
                <a:gd name="T23" fmla="*/ 5873 h 6064"/>
                <a:gd name="T24" fmla="*/ 6120 w 6558"/>
                <a:gd name="T25" fmla="*/ 5822 h 6064"/>
                <a:gd name="T26" fmla="*/ 6278 w 6558"/>
                <a:gd name="T27" fmla="*/ 5688 h 6064"/>
                <a:gd name="T28" fmla="*/ 6359 w 6558"/>
                <a:gd name="T29" fmla="*/ 5493 h 6064"/>
                <a:gd name="T30" fmla="*/ 6361 w 6558"/>
                <a:gd name="T31" fmla="*/ 292 h 6064"/>
                <a:gd name="T32" fmla="*/ 6297 w 6558"/>
                <a:gd name="T33" fmla="*/ 211 h 6064"/>
                <a:gd name="T34" fmla="*/ 1428 w 6558"/>
                <a:gd name="T35" fmla="*/ 191 h 6064"/>
                <a:gd name="T36" fmla="*/ 1331 w 6558"/>
                <a:gd name="T37" fmla="*/ 233 h 6064"/>
                <a:gd name="T38" fmla="*/ 1291 w 6558"/>
                <a:gd name="T39" fmla="*/ 330 h 6064"/>
                <a:gd name="T40" fmla="*/ 1271 w 6558"/>
                <a:gd name="T41" fmla="*/ 2873 h 6064"/>
                <a:gd name="T42" fmla="*/ 1193 w 6558"/>
                <a:gd name="T43" fmla="*/ 2913 h 6064"/>
                <a:gd name="T44" fmla="*/ 1116 w 6558"/>
                <a:gd name="T45" fmla="*/ 2873 h 6064"/>
                <a:gd name="T46" fmla="*/ 1098 w 6558"/>
                <a:gd name="T47" fmla="*/ 1024 h 6064"/>
                <a:gd name="T48" fmla="*/ 261 w 6558"/>
                <a:gd name="T49" fmla="*/ 1044 h 6064"/>
                <a:gd name="T50" fmla="*/ 197 w 6558"/>
                <a:gd name="T51" fmla="*/ 1125 h 6064"/>
                <a:gd name="T52" fmla="*/ 199 w 6558"/>
                <a:gd name="T53" fmla="*/ 5493 h 6064"/>
                <a:gd name="T54" fmla="*/ 280 w 6558"/>
                <a:gd name="T55" fmla="*/ 5686 h 6064"/>
                <a:gd name="T56" fmla="*/ 438 w 6558"/>
                <a:gd name="T57" fmla="*/ 5822 h 6064"/>
                <a:gd name="T58" fmla="*/ 644 w 6558"/>
                <a:gd name="T59" fmla="*/ 5873 h 6064"/>
                <a:gd name="T60" fmla="*/ 790 w 6558"/>
                <a:gd name="T61" fmla="*/ 5849 h 6064"/>
                <a:gd name="T62" fmla="*/ 967 w 6558"/>
                <a:gd name="T63" fmla="*/ 5740 h 6064"/>
                <a:gd name="T64" fmla="*/ 1074 w 6558"/>
                <a:gd name="T65" fmla="*/ 5563 h 6064"/>
                <a:gd name="T66" fmla="*/ 1098 w 6558"/>
                <a:gd name="T67" fmla="*/ 3175 h 6064"/>
                <a:gd name="T68" fmla="*/ 1138 w 6558"/>
                <a:gd name="T69" fmla="*/ 3098 h 6064"/>
                <a:gd name="T70" fmla="*/ 1223 w 6558"/>
                <a:gd name="T71" fmla="*/ 3084 h 6064"/>
                <a:gd name="T72" fmla="*/ 1285 w 6558"/>
                <a:gd name="T73" fmla="*/ 3145 h 6064"/>
                <a:gd name="T74" fmla="*/ 1285 w 6558"/>
                <a:gd name="T75" fmla="*/ 5507 h 6064"/>
                <a:gd name="T76" fmla="*/ 1203 w 6558"/>
                <a:gd name="T77" fmla="*/ 5742 h 6064"/>
                <a:gd name="T78" fmla="*/ 4044 w 6558"/>
                <a:gd name="T79" fmla="*/ 5873 h 6064"/>
                <a:gd name="T80" fmla="*/ 4121 w 6558"/>
                <a:gd name="T81" fmla="*/ 5913 h 6064"/>
                <a:gd name="T82" fmla="*/ 4133 w 6558"/>
                <a:gd name="T83" fmla="*/ 5999 h 6064"/>
                <a:gd name="T84" fmla="*/ 4074 w 6558"/>
                <a:gd name="T85" fmla="*/ 6060 h 6064"/>
                <a:gd name="T86" fmla="*/ 642 w 6558"/>
                <a:gd name="T87" fmla="*/ 6064 h 6064"/>
                <a:gd name="T88" fmla="*/ 469 w 6558"/>
                <a:gd name="T89" fmla="*/ 6040 h 6064"/>
                <a:gd name="T90" fmla="*/ 249 w 6558"/>
                <a:gd name="T91" fmla="*/ 5929 h 6064"/>
                <a:gd name="T92" fmla="*/ 88 w 6558"/>
                <a:gd name="T93" fmla="*/ 5744 h 6064"/>
                <a:gd name="T94" fmla="*/ 6 w 6558"/>
                <a:gd name="T95" fmla="*/ 5507 h 6064"/>
                <a:gd name="T96" fmla="*/ 6 w 6558"/>
                <a:gd name="T97" fmla="*/ 1103 h 6064"/>
                <a:gd name="T98" fmla="*/ 78 w 6558"/>
                <a:gd name="T99" fmla="*/ 950 h 6064"/>
                <a:gd name="T100" fmla="*/ 215 w 6558"/>
                <a:gd name="T101" fmla="*/ 853 h 6064"/>
                <a:gd name="T102" fmla="*/ 1098 w 6558"/>
                <a:gd name="T103" fmla="*/ 833 h 6064"/>
                <a:gd name="T104" fmla="*/ 1118 w 6558"/>
                <a:gd name="T105" fmla="*/ 215 h 6064"/>
                <a:gd name="T106" fmla="*/ 1215 w 6558"/>
                <a:gd name="T107" fmla="*/ 77 h 6064"/>
                <a:gd name="T108" fmla="*/ 1368 w 6558"/>
                <a:gd name="T109" fmla="*/ 4 h 6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558" h="6064">
                  <a:moveTo>
                    <a:pt x="1428" y="0"/>
                  </a:moveTo>
                  <a:lnTo>
                    <a:pt x="6226" y="0"/>
                  </a:lnTo>
                  <a:lnTo>
                    <a:pt x="6286" y="4"/>
                  </a:lnTo>
                  <a:lnTo>
                    <a:pt x="6341" y="20"/>
                  </a:lnTo>
                  <a:lnTo>
                    <a:pt x="6393" y="44"/>
                  </a:lnTo>
                  <a:lnTo>
                    <a:pt x="6441" y="77"/>
                  </a:lnTo>
                  <a:lnTo>
                    <a:pt x="6480" y="117"/>
                  </a:lnTo>
                  <a:lnTo>
                    <a:pt x="6512" y="163"/>
                  </a:lnTo>
                  <a:lnTo>
                    <a:pt x="6536" y="215"/>
                  </a:lnTo>
                  <a:lnTo>
                    <a:pt x="6552" y="270"/>
                  </a:lnTo>
                  <a:lnTo>
                    <a:pt x="6558" y="330"/>
                  </a:lnTo>
                  <a:lnTo>
                    <a:pt x="6558" y="5420"/>
                  </a:lnTo>
                  <a:lnTo>
                    <a:pt x="6552" y="5507"/>
                  </a:lnTo>
                  <a:lnTo>
                    <a:pt x="6534" y="5591"/>
                  </a:lnTo>
                  <a:lnTo>
                    <a:pt x="6506" y="5670"/>
                  </a:lnTo>
                  <a:lnTo>
                    <a:pt x="6469" y="5746"/>
                  </a:lnTo>
                  <a:lnTo>
                    <a:pt x="6423" y="5814"/>
                  </a:lnTo>
                  <a:lnTo>
                    <a:pt x="6369" y="5875"/>
                  </a:lnTo>
                  <a:lnTo>
                    <a:pt x="6307" y="5931"/>
                  </a:lnTo>
                  <a:lnTo>
                    <a:pt x="6238" y="5977"/>
                  </a:lnTo>
                  <a:lnTo>
                    <a:pt x="6164" y="6014"/>
                  </a:lnTo>
                  <a:lnTo>
                    <a:pt x="6085" y="6042"/>
                  </a:lnTo>
                  <a:lnTo>
                    <a:pt x="5999" y="6058"/>
                  </a:lnTo>
                  <a:lnTo>
                    <a:pt x="5914" y="6064"/>
                  </a:lnTo>
                  <a:lnTo>
                    <a:pt x="4402" y="6064"/>
                  </a:lnTo>
                  <a:lnTo>
                    <a:pt x="4372" y="6060"/>
                  </a:lnTo>
                  <a:lnTo>
                    <a:pt x="4344" y="6046"/>
                  </a:lnTo>
                  <a:lnTo>
                    <a:pt x="4324" y="6026"/>
                  </a:lnTo>
                  <a:lnTo>
                    <a:pt x="4310" y="5999"/>
                  </a:lnTo>
                  <a:lnTo>
                    <a:pt x="4306" y="5969"/>
                  </a:lnTo>
                  <a:lnTo>
                    <a:pt x="4310" y="5939"/>
                  </a:lnTo>
                  <a:lnTo>
                    <a:pt x="4324" y="5913"/>
                  </a:lnTo>
                  <a:lnTo>
                    <a:pt x="4344" y="5891"/>
                  </a:lnTo>
                  <a:lnTo>
                    <a:pt x="4372" y="5877"/>
                  </a:lnTo>
                  <a:lnTo>
                    <a:pt x="4402" y="5873"/>
                  </a:lnTo>
                  <a:lnTo>
                    <a:pt x="5914" y="5873"/>
                  </a:lnTo>
                  <a:lnTo>
                    <a:pt x="5985" y="5867"/>
                  </a:lnTo>
                  <a:lnTo>
                    <a:pt x="6055" y="5849"/>
                  </a:lnTo>
                  <a:lnTo>
                    <a:pt x="6120" y="5822"/>
                  </a:lnTo>
                  <a:lnTo>
                    <a:pt x="6180" y="5786"/>
                  </a:lnTo>
                  <a:lnTo>
                    <a:pt x="6232" y="5740"/>
                  </a:lnTo>
                  <a:lnTo>
                    <a:pt x="6278" y="5688"/>
                  </a:lnTo>
                  <a:lnTo>
                    <a:pt x="6315" y="5629"/>
                  </a:lnTo>
                  <a:lnTo>
                    <a:pt x="6343" y="5563"/>
                  </a:lnTo>
                  <a:lnTo>
                    <a:pt x="6359" y="5493"/>
                  </a:lnTo>
                  <a:lnTo>
                    <a:pt x="6365" y="5420"/>
                  </a:lnTo>
                  <a:lnTo>
                    <a:pt x="6365" y="330"/>
                  </a:lnTo>
                  <a:lnTo>
                    <a:pt x="6361" y="292"/>
                  </a:lnTo>
                  <a:lnTo>
                    <a:pt x="6347" y="260"/>
                  </a:lnTo>
                  <a:lnTo>
                    <a:pt x="6325" y="233"/>
                  </a:lnTo>
                  <a:lnTo>
                    <a:pt x="6297" y="211"/>
                  </a:lnTo>
                  <a:lnTo>
                    <a:pt x="6264" y="197"/>
                  </a:lnTo>
                  <a:lnTo>
                    <a:pt x="6226" y="191"/>
                  </a:lnTo>
                  <a:lnTo>
                    <a:pt x="1428" y="191"/>
                  </a:lnTo>
                  <a:lnTo>
                    <a:pt x="1392" y="197"/>
                  </a:lnTo>
                  <a:lnTo>
                    <a:pt x="1359" y="211"/>
                  </a:lnTo>
                  <a:lnTo>
                    <a:pt x="1331" y="233"/>
                  </a:lnTo>
                  <a:lnTo>
                    <a:pt x="1309" y="260"/>
                  </a:lnTo>
                  <a:lnTo>
                    <a:pt x="1295" y="292"/>
                  </a:lnTo>
                  <a:lnTo>
                    <a:pt x="1291" y="330"/>
                  </a:lnTo>
                  <a:lnTo>
                    <a:pt x="1291" y="2817"/>
                  </a:lnTo>
                  <a:lnTo>
                    <a:pt x="1285" y="2847"/>
                  </a:lnTo>
                  <a:lnTo>
                    <a:pt x="1271" y="2873"/>
                  </a:lnTo>
                  <a:lnTo>
                    <a:pt x="1251" y="2895"/>
                  </a:lnTo>
                  <a:lnTo>
                    <a:pt x="1223" y="2907"/>
                  </a:lnTo>
                  <a:lnTo>
                    <a:pt x="1193" y="2913"/>
                  </a:lnTo>
                  <a:lnTo>
                    <a:pt x="1164" y="2907"/>
                  </a:lnTo>
                  <a:lnTo>
                    <a:pt x="1138" y="2895"/>
                  </a:lnTo>
                  <a:lnTo>
                    <a:pt x="1116" y="2873"/>
                  </a:lnTo>
                  <a:lnTo>
                    <a:pt x="1102" y="2847"/>
                  </a:lnTo>
                  <a:lnTo>
                    <a:pt x="1098" y="2817"/>
                  </a:lnTo>
                  <a:lnTo>
                    <a:pt x="1098" y="1024"/>
                  </a:lnTo>
                  <a:lnTo>
                    <a:pt x="330" y="1024"/>
                  </a:lnTo>
                  <a:lnTo>
                    <a:pt x="294" y="1030"/>
                  </a:lnTo>
                  <a:lnTo>
                    <a:pt x="261" y="1044"/>
                  </a:lnTo>
                  <a:lnTo>
                    <a:pt x="233" y="1066"/>
                  </a:lnTo>
                  <a:lnTo>
                    <a:pt x="211" y="1093"/>
                  </a:lnTo>
                  <a:lnTo>
                    <a:pt x="197" y="1125"/>
                  </a:lnTo>
                  <a:lnTo>
                    <a:pt x="193" y="1163"/>
                  </a:lnTo>
                  <a:lnTo>
                    <a:pt x="193" y="5420"/>
                  </a:lnTo>
                  <a:lnTo>
                    <a:pt x="199" y="5493"/>
                  </a:lnTo>
                  <a:lnTo>
                    <a:pt x="215" y="5563"/>
                  </a:lnTo>
                  <a:lnTo>
                    <a:pt x="243" y="5629"/>
                  </a:lnTo>
                  <a:lnTo>
                    <a:pt x="280" y="5686"/>
                  </a:lnTo>
                  <a:lnTo>
                    <a:pt x="324" y="5740"/>
                  </a:lnTo>
                  <a:lnTo>
                    <a:pt x="378" y="5786"/>
                  </a:lnTo>
                  <a:lnTo>
                    <a:pt x="438" y="5822"/>
                  </a:lnTo>
                  <a:lnTo>
                    <a:pt x="501" y="5849"/>
                  </a:lnTo>
                  <a:lnTo>
                    <a:pt x="571" y="5867"/>
                  </a:lnTo>
                  <a:lnTo>
                    <a:pt x="644" y="5873"/>
                  </a:lnTo>
                  <a:lnTo>
                    <a:pt x="648" y="5873"/>
                  </a:lnTo>
                  <a:lnTo>
                    <a:pt x="720" y="5867"/>
                  </a:lnTo>
                  <a:lnTo>
                    <a:pt x="790" y="5849"/>
                  </a:lnTo>
                  <a:lnTo>
                    <a:pt x="855" y="5822"/>
                  </a:lnTo>
                  <a:lnTo>
                    <a:pt x="913" y="5784"/>
                  </a:lnTo>
                  <a:lnTo>
                    <a:pt x="967" y="5740"/>
                  </a:lnTo>
                  <a:lnTo>
                    <a:pt x="1010" y="5686"/>
                  </a:lnTo>
                  <a:lnTo>
                    <a:pt x="1048" y="5627"/>
                  </a:lnTo>
                  <a:lnTo>
                    <a:pt x="1074" y="5563"/>
                  </a:lnTo>
                  <a:lnTo>
                    <a:pt x="1092" y="5493"/>
                  </a:lnTo>
                  <a:lnTo>
                    <a:pt x="1098" y="5420"/>
                  </a:lnTo>
                  <a:lnTo>
                    <a:pt x="1098" y="3175"/>
                  </a:lnTo>
                  <a:lnTo>
                    <a:pt x="1102" y="3145"/>
                  </a:lnTo>
                  <a:lnTo>
                    <a:pt x="1116" y="3118"/>
                  </a:lnTo>
                  <a:lnTo>
                    <a:pt x="1138" y="3098"/>
                  </a:lnTo>
                  <a:lnTo>
                    <a:pt x="1164" y="3084"/>
                  </a:lnTo>
                  <a:lnTo>
                    <a:pt x="1193" y="3080"/>
                  </a:lnTo>
                  <a:lnTo>
                    <a:pt x="1223" y="3084"/>
                  </a:lnTo>
                  <a:lnTo>
                    <a:pt x="1251" y="3098"/>
                  </a:lnTo>
                  <a:lnTo>
                    <a:pt x="1271" y="3118"/>
                  </a:lnTo>
                  <a:lnTo>
                    <a:pt x="1285" y="3145"/>
                  </a:lnTo>
                  <a:lnTo>
                    <a:pt x="1291" y="3175"/>
                  </a:lnTo>
                  <a:lnTo>
                    <a:pt x="1291" y="5420"/>
                  </a:lnTo>
                  <a:lnTo>
                    <a:pt x="1285" y="5507"/>
                  </a:lnTo>
                  <a:lnTo>
                    <a:pt x="1267" y="5591"/>
                  </a:lnTo>
                  <a:lnTo>
                    <a:pt x="1239" y="5668"/>
                  </a:lnTo>
                  <a:lnTo>
                    <a:pt x="1203" y="5742"/>
                  </a:lnTo>
                  <a:lnTo>
                    <a:pt x="1158" y="5812"/>
                  </a:lnTo>
                  <a:lnTo>
                    <a:pt x="1104" y="5873"/>
                  </a:lnTo>
                  <a:lnTo>
                    <a:pt x="4044" y="5873"/>
                  </a:lnTo>
                  <a:lnTo>
                    <a:pt x="4074" y="5877"/>
                  </a:lnTo>
                  <a:lnTo>
                    <a:pt x="4100" y="5891"/>
                  </a:lnTo>
                  <a:lnTo>
                    <a:pt x="4121" y="5913"/>
                  </a:lnTo>
                  <a:lnTo>
                    <a:pt x="4133" y="5939"/>
                  </a:lnTo>
                  <a:lnTo>
                    <a:pt x="4139" y="5969"/>
                  </a:lnTo>
                  <a:lnTo>
                    <a:pt x="4133" y="5999"/>
                  </a:lnTo>
                  <a:lnTo>
                    <a:pt x="4121" y="6026"/>
                  </a:lnTo>
                  <a:lnTo>
                    <a:pt x="4100" y="6046"/>
                  </a:lnTo>
                  <a:lnTo>
                    <a:pt x="4074" y="6060"/>
                  </a:lnTo>
                  <a:lnTo>
                    <a:pt x="4044" y="6064"/>
                  </a:lnTo>
                  <a:lnTo>
                    <a:pt x="644" y="6064"/>
                  </a:lnTo>
                  <a:lnTo>
                    <a:pt x="642" y="6064"/>
                  </a:lnTo>
                  <a:lnTo>
                    <a:pt x="640" y="6064"/>
                  </a:lnTo>
                  <a:lnTo>
                    <a:pt x="553" y="6058"/>
                  </a:lnTo>
                  <a:lnTo>
                    <a:pt x="469" y="6040"/>
                  </a:lnTo>
                  <a:lnTo>
                    <a:pt x="392" y="6012"/>
                  </a:lnTo>
                  <a:lnTo>
                    <a:pt x="316" y="5975"/>
                  </a:lnTo>
                  <a:lnTo>
                    <a:pt x="249" y="5929"/>
                  </a:lnTo>
                  <a:lnTo>
                    <a:pt x="187" y="5875"/>
                  </a:lnTo>
                  <a:lnTo>
                    <a:pt x="133" y="5812"/>
                  </a:lnTo>
                  <a:lnTo>
                    <a:pt x="88" y="5744"/>
                  </a:lnTo>
                  <a:lnTo>
                    <a:pt x="50" y="5670"/>
                  </a:lnTo>
                  <a:lnTo>
                    <a:pt x="24" y="5591"/>
                  </a:lnTo>
                  <a:lnTo>
                    <a:pt x="6" y="5507"/>
                  </a:lnTo>
                  <a:lnTo>
                    <a:pt x="0" y="5420"/>
                  </a:lnTo>
                  <a:lnTo>
                    <a:pt x="0" y="1163"/>
                  </a:lnTo>
                  <a:lnTo>
                    <a:pt x="6" y="1103"/>
                  </a:lnTo>
                  <a:lnTo>
                    <a:pt x="20" y="1048"/>
                  </a:lnTo>
                  <a:lnTo>
                    <a:pt x="46" y="996"/>
                  </a:lnTo>
                  <a:lnTo>
                    <a:pt x="78" y="950"/>
                  </a:lnTo>
                  <a:lnTo>
                    <a:pt x="117" y="911"/>
                  </a:lnTo>
                  <a:lnTo>
                    <a:pt x="163" y="877"/>
                  </a:lnTo>
                  <a:lnTo>
                    <a:pt x="215" y="853"/>
                  </a:lnTo>
                  <a:lnTo>
                    <a:pt x="273" y="837"/>
                  </a:lnTo>
                  <a:lnTo>
                    <a:pt x="330" y="833"/>
                  </a:lnTo>
                  <a:lnTo>
                    <a:pt x="1098" y="833"/>
                  </a:lnTo>
                  <a:lnTo>
                    <a:pt x="1098" y="330"/>
                  </a:lnTo>
                  <a:lnTo>
                    <a:pt x="1104" y="270"/>
                  </a:lnTo>
                  <a:lnTo>
                    <a:pt x="1118" y="215"/>
                  </a:lnTo>
                  <a:lnTo>
                    <a:pt x="1144" y="163"/>
                  </a:lnTo>
                  <a:lnTo>
                    <a:pt x="1176" y="117"/>
                  </a:lnTo>
                  <a:lnTo>
                    <a:pt x="1215" y="77"/>
                  </a:lnTo>
                  <a:lnTo>
                    <a:pt x="1261" y="44"/>
                  </a:lnTo>
                  <a:lnTo>
                    <a:pt x="1313" y="20"/>
                  </a:lnTo>
                  <a:lnTo>
                    <a:pt x="1368" y="4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4981576" y="2652713"/>
              <a:ext cx="1406525" cy="1404938"/>
            </a:xfrm>
            <a:custGeom>
              <a:avLst/>
              <a:gdLst>
                <a:gd name="T0" fmla="*/ 226 w 1772"/>
                <a:gd name="T1" fmla="*/ 191 h 1769"/>
                <a:gd name="T2" fmla="*/ 209 w 1772"/>
                <a:gd name="T3" fmla="*/ 197 h 1769"/>
                <a:gd name="T4" fmla="*/ 197 w 1772"/>
                <a:gd name="T5" fmla="*/ 209 h 1769"/>
                <a:gd name="T6" fmla="*/ 191 w 1772"/>
                <a:gd name="T7" fmla="*/ 226 h 1769"/>
                <a:gd name="T8" fmla="*/ 191 w 1772"/>
                <a:gd name="T9" fmla="*/ 1543 h 1769"/>
                <a:gd name="T10" fmla="*/ 197 w 1772"/>
                <a:gd name="T11" fmla="*/ 1561 h 1769"/>
                <a:gd name="T12" fmla="*/ 209 w 1772"/>
                <a:gd name="T13" fmla="*/ 1572 h 1769"/>
                <a:gd name="T14" fmla="*/ 226 w 1772"/>
                <a:gd name="T15" fmla="*/ 1578 h 1769"/>
                <a:gd name="T16" fmla="*/ 1543 w 1772"/>
                <a:gd name="T17" fmla="*/ 1578 h 1769"/>
                <a:gd name="T18" fmla="*/ 1561 w 1772"/>
                <a:gd name="T19" fmla="*/ 1572 h 1769"/>
                <a:gd name="T20" fmla="*/ 1575 w 1772"/>
                <a:gd name="T21" fmla="*/ 1561 h 1769"/>
                <a:gd name="T22" fmla="*/ 1579 w 1772"/>
                <a:gd name="T23" fmla="*/ 1543 h 1769"/>
                <a:gd name="T24" fmla="*/ 1579 w 1772"/>
                <a:gd name="T25" fmla="*/ 226 h 1769"/>
                <a:gd name="T26" fmla="*/ 1575 w 1772"/>
                <a:gd name="T27" fmla="*/ 209 h 1769"/>
                <a:gd name="T28" fmla="*/ 1561 w 1772"/>
                <a:gd name="T29" fmla="*/ 197 h 1769"/>
                <a:gd name="T30" fmla="*/ 1543 w 1772"/>
                <a:gd name="T31" fmla="*/ 191 h 1769"/>
                <a:gd name="T32" fmla="*/ 226 w 1772"/>
                <a:gd name="T33" fmla="*/ 191 h 1769"/>
                <a:gd name="T34" fmla="*/ 226 w 1772"/>
                <a:gd name="T35" fmla="*/ 0 h 1769"/>
                <a:gd name="T36" fmla="*/ 1543 w 1772"/>
                <a:gd name="T37" fmla="*/ 0 h 1769"/>
                <a:gd name="T38" fmla="*/ 1597 w 1772"/>
                <a:gd name="T39" fmla="*/ 6 h 1769"/>
                <a:gd name="T40" fmla="*/ 1645 w 1772"/>
                <a:gd name="T41" fmla="*/ 22 h 1769"/>
                <a:gd name="T42" fmla="*/ 1686 w 1772"/>
                <a:gd name="T43" fmla="*/ 49 h 1769"/>
                <a:gd name="T44" fmla="*/ 1722 w 1772"/>
                <a:gd name="T45" fmla="*/ 83 h 1769"/>
                <a:gd name="T46" fmla="*/ 1748 w 1772"/>
                <a:gd name="T47" fmla="*/ 127 h 1769"/>
                <a:gd name="T48" fmla="*/ 1766 w 1772"/>
                <a:gd name="T49" fmla="*/ 175 h 1769"/>
                <a:gd name="T50" fmla="*/ 1772 w 1772"/>
                <a:gd name="T51" fmla="*/ 226 h 1769"/>
                <a:gd name="T52" fmla="*/ 1772 w 1772"/>
                <a:gd name="T53" fmla="*/ 1543 h 1769"/>
                <a:gd name="T54" fmla="*/ 1766 w 1772"/>
                <a:gd name="T55" fmla="*/ 1594 h 1769"/>
                <a:gd name="T56" fmla="*/ 1748 w 1772"/>
                <a:gd name="T57" fmla="*/ 1642 h 1769"/>
                <a:gd name="T58" fmla="*/ 1722 w 1772"/>
                <a:gd name="T59" fmla="*/ 1686 h 1769"/>
                <a:gd name="T60" fmla="*/ 1686 w 1772"/>
                <a:gd name="T61" fmla="*/ 1720 h 1769"/>
                <a:gd name="T62" fmla="*/ 1645 w 1772"/>
                <a:gd name="T63" fmla="*/ 1747 h 1769"/>
                <a:gd name="T64" fmla="*/ 1597 w 1772"/>
                <a:gd name="T65" fmla="*/ 1763 h 1769"/>
                <a:gd name="T66" fmla="*/ 1543 w 1772"/>
                <a:gd name="T67" fmla="*/ 1769 h 1769"/>
                <a:gd name="T68" fmla="*/ 226 w 1772"/>
                <a:gd name="T69" fmla="*/ 1769 h 1769"/>
                <a:gd name="T70" fmla="*/ 175 w 1772"/>
                <a:gd name="T71" fmla="*/ 1763 h 1769"/>
                <a:gd name="T72" fmla="*/ 127 w 1772"/>
                <a:gd name="T73" fmla="*/ 1747 h 1769"/>
                <a:gd name="T74" fmla="*/ 85 w 1772"/>
                <a:gd name="T75" fmla="*/ 1720 h 1769"/>
                <a:gd name="T76" fmla="*/ 49 w 1772"/>
                <a:gd name="T77" fmla="*/ 1686 h 1769"/>
                <a:gd name="T78" fmla="*/ 22 w 1772"/>
                <a:gd name="T79" fmla="*/ 1642 h 1769"/>
                <a:gd name="T80" fmla="*/ 6 w 1772"/>
                <a:gd name="T81" fmla="*/ 1594 h 1769"/>
                <a:gd name="T82" fmla="*/ 0 w 1772"/>
                <a:gd name="T83" fmla="*/ 1543 h 1769"/>
                <a:gd name="T84" fmla="*/ 0 w 1772"/>
                <a:gd name="T85" fmla="*/ 226 h 1769"/>
                <a:gd name="T86" fmla="*/ 6 w 1772"/>
                <a:gd name="T87" fmla="*/ 175 h 1769"/>
                <a:gd name="T88" fmla="*/ 22 w 1772"/>
                <a:gd name="T89" fmla="*/ 127 h 1769"/>
                <a:gd name="T90" fmla="*/ 49 w 1772"/>
                <a:gd name="T91" fmla="*/ 83 h 1769"/>
                <a:gd name="T92" fmla="*/ 85 w 1772"/>
                <a:gd name="T93" fmla="*/ 49 h 1769"/>
                <a:gd name="T94" fmla="*/ 127 w 1772"/>
                <a:gd name="T95" fmla="*/ 22 h 1769"/>
                <a:gd name="T96" fmla="*/ 175 w 1772"/>
                <a:gd name="T97" fmla="*/ 6 h 1769"/>
                <a:gd name="T98" fmla="*/ 226 w 1772"/>
                <a:gd name="T99" fmla="*/ 0 h 1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72" h="1769">
                  <a:moveTo>
                    <a:pt x="226" y="191"/>
                  </a:moveTo>
                  <a:lnTo>
                    <a:pt x="209" y="197"/>
                  </a:lnTo>
                  <a:lnTo>
                    <a:pt x="197" y="209"/>
                  </a:lnTo>
                  <a:lnTo>
                    <a:pt x="191" y="226"/>
                  </a:lnTo>
                  <a:lnTo>
                    <a:pt x="191" y="1543"/>
                  </a:lnTo>
                  <a:lnTo>
                    <a:pt x="197" y="1561"/>
                  </a:lnTo>
                  <a:lnTo>
                    <a:pt x="209" y="1572"/>
                  </a:lnTo>
                  <a:lnTo>
                    <a:pt x="226" y="1578"/>
                  </a:lnTo>
                  <a:lnTo>
                    <a:pt x="1543" y="1578"/>
                  </a:lnTo>
                  <a:lnTo>
                    <a:pt x="1561" y="1572"/>
                  </a:lnTo>
                  <a:lnTo>
                    <a:pt x="1575" y="1561"/>
                  </a:lnTo>
                  <a:lnTo>
                    <a:pt x="1579" y="1543"/>
                  </a:lnTo>
                  <a:lnTo>
                    <a:pt x="1579" y="226"/>
                  </a:lnTo>
                  <a:lnTo>
                    <a:pt x="1575" y="209"/>
                  </a:lnTo>
                  <a:lnTo>
                    <a:pt x="1561" y="197"/>
                  </a:lnTo>
                  <a:lnTo>
                    <a:pt x="1543" y="191"/>
                  </a:lnTo>
                  <a:lnTo>
                    <a:pt x="226" y="191"/>
                  </a:lnTo>
                  <a:close/>
                  <a:moveTo>
                    <a:pt x="226" y="0"/>
                  </a:moveTo>
                  <a:lnTo>
                    <a:pt x="1543" y="0"/>
                  </a:lnTo>
                  <a:lnTo>
                    <a:pt x="1597" y="6"/>
                  </a:lnTo>
                  <a:lnTo>
                    <a:pt x="1645" y="22"/>
                  </a:lnTo>
                  <a:lnTo>
                    <a:pt x="1686" y="49"/>
                  </a:lnTo>
                  <a:lnTo>
                    <a:pt x="1722" y="83"/>
                  </a:lnTo>
                  <a:lnTo>
                    <a:pt x="1748" y="127"/>
                  </a:lnTo>
                  <a:lnTo>
                    <a:pt x="1766" y="175"/>
                  </a:lnTo>
                  <a:lnTo>
                    <a:pt x="1772" y="226"/>
                  </a:lnTo>
                  <a:lnTo>
                    <a:pt x="1772" y="1543"/>
                  </a:lnTo>
                  <a:lnTo>
                    <a:pt x="1766" y="1594"/>
                  </a:lnTo>
                  <a:lnTo>
                    <a:pt x="1748" y="1642"/>
                  </a:lnTo>
                  <a:lnTo>
                    <a:pt x="1722" y="1686"/>
                  </a:lnTo>
                  <a:lnTo>
                    <a:pt x="1686" y="1720"/>
                  </a:lnTo>
                  <a:lnTo>
                    <a:pt x="1645" y="1747"/>
                  </a:lnTo>
                  <a:lnTo>
                    <a:pt x="1597" y="1763"/>
                  </a:lnTo>
                  <a:lnTo>
                    <a:pt x="1543" y="1769"/>
                  </a:lnTo>
                  <a:lnTo>
                    <a:pt x="226" y="1769"/>
                  </a:lnTo>
                  <a:lnTo>
                    <a:pt x="175" y="1763"/>
                  </a:lnTo>
                  <a:lnTo>
                    <a:pt x="127" y="1747"/>
                  </a:lnTo>
                  <a:lnTo>
                    <a:pt x="85" y="1720"/>
                  </a:lnTo>
                  <a:lnTo>
                    <a:pt x="49" y="1686"/>
                  </a:lnTo>
                  <a:lnTo>
                    <a:pt x="22" y="1642"/>
                  </a:lnTo>
                  <a:lnTo>
                    <a:pt x="6" y="1594"/>
                  </a:lnTo>
                  <a:lnTo>
                    <a:pt x="0" y="1543"/>
                  </a:lnTo>
                  <a:lnTo>
                    <a:pt x="0" y="226"/>
                  </a:lnTo>
                  <a:lnTo>
                    <a:pt x="6" y="175"/>
                  </a:lnTo>
                  <a:lnTo>
                    <a:pt x="22" y="127"/>
                  </a:lnTo>
                  <a:lnTo>
                    <a:pt x="49" y="83"/>
                  </a:lnTo>
                  <a:lnTo>
                    <a:pt x="85" y="49"/>
                  </a:lnTo>
                  <a:lnTo>
                    <a:pt x="127" y="22"/>
                  </a:lnTo>
                  <a:lnTo>
                    <a:pt x="175" y="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6588126" y="2652713"/>
              <a:ext cx="1568450" cy="150813"/>
            </a:xfrm>
            <a:custGeom>
              <a:avLst/>
              <a:gdLst>
                <a:gd name="T0" fmla="*/ 95 w 1975"/>
                <a:gd name="T1" fmla="*/ 0 h 191"/>
                <a:gd name="T2" fmla="*/ 1879 w 1975"/>
                <a:gd name="T3" fmla="*/ 0 h 191"/>
                <a:gd name="T4" fmla="*/ 1909 w 1975"/>
                <a:gd name="T5" fmla="*/ 4 h 191"/>
                <a:gd name="T6" fmla="*/ 1935 w 1975"/>
                <a:gd name="T7" fmla="*/ 18 h 191"/>
                <a:gd name="T8" fmla="*/ 1955 w 1975"/>
                <a:gd name="T9" fmla="*/ 38 h 191"/>
                <a:gd name="T10" fmla="*/ 1969 w 1975"/>
                <a:gd name="T11" fmla="*/ 65 h 191"/>
                <a:gd name="T12" fmla="*/ 1975 w 1975"/>
                <a:gd name="T13" fmla="*/ 95 h 191"/>
                <a:gd name="T14" fmla="*/ 1969 w 1975"/>
                <a:gd name="T15" fmla="*/ 125 h 191"/>
                <a:gd name="T16" fmla="*/ 1955 w 1975"/>
                <a:gd name="T17" fmla="*/ 151 h 191"/>
                <a:gd name="T18" fmla="*/ 1935 w 1975"/>
                <a:gd name="T19" fmla="*/ 173 h 191"/>
                <a:gd name="T20" fmla="*/ 1909 w 1975"/>
                <a:gd name="T21" fmla="*/ 187 h 191"/>
                <a:gd name="T22" fmla="*/ 1879 w 1975"/>
                <a:gd name="T23" fmla="*/ 191 h 191"/>
                <a:gd name="T24" fmla="*/ 95 w 1975"/>
                <a:gd name="T25" fmla="*/ 191 h 191"/>
                <a:gd name="T26" fmla="*/ 65 w 1975"/>
                <a:gd name="T27" fmla="*/ 187 h 191"/>
                <a:gd name="T28" fmla="*/ 39 w 1975"/>
                <a:gd name="T29" fmla="*/ 173 h 191"/>
                <a:gd name="T30" fmla="*/ 17 w 1975"/>
                <a:gd name="T31" fmla="*/ 151 h 191"/>
                <a:gd name="T32" fmla="*/ 4 w 1975"/>
                <a:gd name="T33" fmla="*/ 125 h 191"/>
                <a:gd name="T34" fmla="*/ 0 w 1975"/>
                <a:gd name="T35" fmla="*/ 95 h 191"/>
                <a:gd name="T36" fmla="*/ 4 w 1975"/>
                <a:gd name="T37" fmla="*/ 65 h 191"/>
                <a:gd name="T38" fmla="*/ 17 w 1975"/>
                <a:gd name="T39" fmla="*/ 38 h 191"/>
                <a:gd name="T40" fmla="*/ 39 w 1975"/>
                <a:gd name="T41" fmla="*/ 18 h 191"/>
                <a:gd name="T42" fmla="*/ 65 w 1975"/>
                <a:gd name="T43" fmla="*/ 4 h 191"/>
                <a:gd name="T44" fmla="*/ 95 w 1975"/>
                <a:gd name="T45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5" h="191">
                  <a:moveTo>
                    <a:pt x="95" y="0"/>
                  </a:moveTo>
                  <a:lnTo>
                    <a:pt x="1879" y="0"/>
                  </a:lnTo>
                  <a:lnTo>
                    <a:pt x="1909" y="4"/>
                  </a:lnTo>
                  <a:lnTo>
                    <a:pt x="1935" y="18"/>
                  </a:lnTo>
                  <a:lnTo>
                    <a:pt x="1955" y="38"/>
                  </a:lnTo>
                  <a:lnTo>
                    <a:pt x="1969" y="65"/>
                  </a:lnTo>
                  <a:lnTo>
                    <a:pt x="1975" y="95"/>
                  </a:lnTo>
                  <a:lnTo>
                    <a:pt x="1969" y="125"/>
                  </a:lnTo>
                  <a:lnTo>
                    <a:pt x="1955" y="151"/>
                  </a:lnTo>
                  <a:lnTo>
                    <a:pt x="1935" y="173"/>
                  </a:lnTo>
                  <a:lnTo>
                    <a:pt x="1909" y="187"/>
                  </a:lnTo>
                  <a:lnTo>
                    <a:pt x="1879" y="191"/>
                  </a:lnTo>
                  <a:lnTo>
                    <a:pt x="95" y="191"/>
                  </a:lnTo>
                  <a:lnTo>
                    <a:pt x="65" y="187"/>
                  </a:lnTo>
                  <a:lnTo>
                    <a:pt x="39" y="173"/>
                  </a:lnTo>
                  <a:lnTo>
                    <a:pt x="17" y="151"/>
                  </a:lnTo>
                  <a:lnTo>
                    <a:pt x="4" y="125"/>
                  </a:lnTo>
                  <a:lnTo>
                    <a:pt x="0" y="95"/>
                  </a:lnTo>
                  <a:lnTo>
                    <a:pt x="4" y="65"/>
                  </a:lnTo>
                  <a:lnTo>
                    <a:pt x="17" y="38"/>
                  </a:lnTo>
                  <a:lnTo>
                    <a:pt x="39" y="18"/>
                  </a:lnTo>
                  <a:lnTo>
                    <a:pt x="65" y="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6588126" y="3279775"/>
              <a:ext cx="1568450" cy="150813"/>
            </a:xfrm>
            <a:custGeom>
              <a:avLst/>
              <a:gdLst>
                <a:gd name="T0" fmla="*/ 95 w 1975"/>
                <a:gd name="T1" fmla="*/ 0 h 191"/>
                <a:gd name="T2" fmla="*/ 1879 w 1975"/>
                <a:gd name="T3" fmla="*/ 0 h 191"/>
                <a:gd name="T4" fmla="*/ 1909 w 1975"/>
                <a:gd name="T5" fmla="*/ 4 h 191"/>
                <a:gd name="T6" fmla="*/ 1935 w 1975"/>
                <a:gd name="T7" fmla="*/ 18 h 191"/>
                <a:gd name="T8" fmla="*/ 1955 w 1975"/>
                <a:gd name="T9" fmla="*/ 40 h 191"/>
                <a:gd name="T10" fmla="*/ 1969 w 1975"/>
                <a:gd name="T11" fmla="*/ 66 h 191"/>
                <a:gd name="T12" fmla="*/ 1975 w 1975"/>
                <a:gd name="T13" fmla="*/ 96 h 191"/>
                <a:gd name="T14" fmla="*/ 1969 w 1975"/>
                <a:gd name="T15" fmla="*/ 125 h 191"/>
                <a:gd name="T16" fmla="*/ 1955 w 1975"/>
                <a:gd name="T17" fmla="*/ 153 h 191"/>
                <a:gd name="T18" fmla="*/ 1935 w 1975"/>
                <a:gd name="T19" fmla="*/ 173 h 191"/>
                <a:gd name="T20" fmla="*/ 1909 w 1975"/>
                <a:gd name="T21" fmla="*/ 187 h 191"/>
                <a:gd name="T22" fmla="*/ 1879 w 1975"/>
                <a:gd name="T23" fmla="*/ 191 h 191"/>
                <a:gd name="T24" fmla="*/ 95 w 1975"/>
                <a:gd name="T25" fmla="*/ 191 h 191"/>
                <a:gd name="T26" fmla="*/ 65 w 1975"/>
                <a:gd name="T27" fmla="*/ 187 h 191"/>
                <a:gd name="T28" fmla="*/ 39 w 1975"/>
                <a:gd name="T29" fmla="*/ 173 h 191"/>
                <a:gd name="T30" fmla="*/ 17 w 1975"/>
                <a:gd name="T31" fmla="*/ 153 h 191"/>
                <a:gd name="T32" fmla="*/ 4 w 1975"/>
                <a:gd name="T33" fmla="*/ 125 h 191"/>
                <a:gd name="T34" fmla="*/ 0 w 1975"/>
                <a:gd name="T35" fmla="*/ 96 h 191"/>
                <a:gd name="T36" fmla="*/ 4 w 1975"/>
                <a:gd name="T37" fmla="*/ 66 h 191"/>
                <a:gd name="T38" fmla="*/ 17 w 1975"/>
                <a:gd name="T39" fmla="*/ 40 h 191"/>
                <a:gd name="T40" fmla="*/ 39 w 1975"/>
                <a:gd name="T41" fmla="*/ 18 h 191"/>
                <a:gd name="T42" fmla="*/ 65 w 1975"/>
                <a:gd name="T43" fmla="*/ 4 h 191"/>
                <a:gd name="T44" fmla="*/ 95 w 1975"/>
                <a:gd name="T45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5" h="191">
                  <a:moveTo>
                    <a:pt x="95" y="0"/>
                  </a:moveTo>
                  <a:lnTo>
                    <a:pt x="1879" y="0"/>
                  </a:lnTo>
                  <a:lnTo>
                    <a:pt x="1909" y="4"/>
                  </a:lnTo>
                  <a:lnTo>
                    <a:pt x="1935" y="18"/>
                  </a:lnTo>
                  <a:lnTo>
                    <a:pt x="1955" y="40"/>
                  </a:lnTo>
                  <a:lnTo>
                    <a:pt x="1969" y="66"/>
                  </a:lnTo>
                  <a:lnTo>
                    <a:pt x="1975" y="96"/>
                  </a:lnTo>
                  <a:lnTo>
                    <a:pt x="1969" y="125"/>
                  </a:lnTo>
                  <a:lnTo>
                    <a:pt x="1955" y="153"/>
                  </a:lnTo>
                  <a:lnTo>
                    <a:pt x="1935" y="173"/>
                  </a:lnTo>
                  <a:lnTo>
                    <a:pt x="1909" y="187"/>
                  </a:lnTo>
                  <a:lnTo>
                    <a:pt x="1879" y="191"/>
                  </a:lnTo>
                  <a:lnTo>
                    <a:pt x="95" y="191"/>
                  </a:lnTo>
                  <a:lnTo>
                    <a:pt x="65" y="187"/>
                  </a:lnTo>
                  <a:lnTo>
                    <a:pt x="39" y="173"/>
                  </a:lnTo>
                  <a:lnTo>
                    <a:pt x="17" y="153"/>
                  </a:lnTo>
                  <a:lnTo>
                    <a:pt x="4" y="125"/>
                  </a:lnTo>
                  <a:lnTo>
                    <a:pt x="0" y="96"/>
                  </a:lnTo>
                  <a:lnTo>
                    <a:pt x="4" y="66"/>
                  </a:lnTo>
                  <a:lnTo>
                    <a:pt x="17" y="40"/>
                  </a:lnTo>
                  <a:lnTo>
                    <a:pt x="39" y="18"/>
                  </a:lnTo>
                  <a:lnTo>
                    <a:pt x="65" y="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6588126" y="3905250"/>
              <a:ext cx="1568450" cy="152400"/>
            </a:xfrm>
            <a:custGeom>
              <a:avLst/>
              <a:gdLst>
                <a:gd name="T0" fmla="*/ 95 w 1975"/>
                <a:gd name="T1" fmla="*/ 0 h 191"/>
                <a:gd name="T2" fmla="*/ 1879 w 1975"/>
                <a:gd name="T3" fmla="*/ 0 h 191"/>
                <a:gd name="T4" fmla="*/ 1909 w 1975"/>
                <a:gd name="T5" fmla="*/ 4 h 191"/>
                <a:gd name="T6" fmla="*/ 1935 w 1975"/>
                <a:gd name="T7" fmla="*/ 18 h 191"/>
                <a:gd name="T8" fmla="*/ 1955 w 1975"/>
                <a:gd name="T9" fmla="*/ 40 h 191"/>
                <a:gd name="T10" fmla="*/ 1969 w 1975"/>
                <a:gd name="T11" fmla="*/ 66 h 191"/>
                <a:gd name="T12" fmla="*/ 1975 w 1975"/>
                <a:gd name="T13" fmla="*/ 96 h 191"/>
                <a:gd name="T14" fmla="*/ 1969 w 1975"/>
                <a:gd name="T15" fmla="*/ 126 h 191"/>
                <a:gd name="T16" fmla="*/ 1955 w 1975"/>
                <a:gd name="T17" fmla="*/ 154 h 191"/>
                <a:gd name="T18" fmla="*/ 1935 w 1975"/>
                <a:gd name="T19" fmla="*/ 173 h 191"/>
                <a:gd name="T20" fmla="*/ 1909 w 1975"/>
                <a:gd name="T21" fmla="*/ 187 h 191"/>
                <a:gd name="T22" fmla="*/ 1879 w 1975"/>
                <a:gd name="T23" fmla="*/ 191 h 191"/>
                <a:gd name="T24" fmla="*/ 95 w 1975"/>
                <a:gd name="T25" fmla="*/ 191 h 191"/>
                <a:gd name="T26" fmla="*/ 65 w 1975"/>
                <a:gd name="T27" fmla="*/ 187 h 191"/>
                <a:gd name="T28" fmla="*/ 39 w 1975"/>
                <a:gd name="T29" fmla="*/ 173 h 191"/>
                <a:gd name="T30" fmla="*/ 17 w 1975"/>
                <a:gd name="T31" fmla="*/ 154 h 191"/>
                <a:gd name="T32" fmla="*/ 4 w 1975"/>
                <a:gd name="T33" fmla="*/ 126 h 191"/>
                <a:gd name="T34" fmla="*/ 0 w 1975"/>
                <a:gd name="T35" fmla="*/ 96 h 191"/>
                <a:gd name="T36" fmla="*/ 4 w 1975"/>
                <a:gd name="T37" fmla="*/ 66 h 191"/>
                <a:gd name="T38" fmla="*/ 17 w 1975"/>
                <a:gd name="T39" fmla="*/ 40 h 191"/>
                <a:gd name="T40" fmla="*/ 39 w 1975"/>
                <a:gd name="T41" fmla="*/ 18 h 191"/>
                <a:gd name="T42" fmla="*/ 65 w 1975"/>
                <a:gd name="T43" fmla="*/ 4 h 191"/>
                <a:gd name="T44" fmla="*/ 95 w 1975"/>
                <a:gd name="T45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5" h="191">
                  <a:moveTo>
                    <a:pt x="95" y="0"/>
                  </a:moveTo>
                  <a:lnTo>
                    <a:pt x="1879" y="0"/>
                  </a:lnTo>
                  <a:lnTo>
                    <a:pt x="1909" y="4"/>
                  </a:lnTo>
                  <a:lnTo>
                    <a:pt x="1935" y="18"/>
                  </a:lnTo>
                  <a:lnTo>
                    <a:pt x="1955" y="40"/>
                  </a:lnTo>
                  <a:lnTo>
                    <a:pt x="1969" y="66"/>
                  </a:lnTo>
                  <a:lnTo>
                    <a:pt x="1975" y="96"/>
                  </a:lnTo>
                  <a:lnTo>
                    <a:pt x="1969" y="126"/>
                  </a:lnTo>
                  <a:lnTo>
                    <a:pt x="1955" y="154"/>
                  </a:lnTo>
                  <a:lnTo>
                    <a:pt x="1935" y="173"/>
                  </a:lnTo>
                  <a:lnTo>
                    <a:pt x="1909" y="187"/>
                  </a:lnTo>
                  <a:lnTo>
                    <a:pt x="1879" y="191"/>
                  </a:lnTo>
                  <a:lnTo>
                    <a:pt x="95" y="191"/>
                  </a:lnTo>
                  <a:lnTo>
                    <a:pt x="65" y="187"/>
                  </a:lnTo>
                  <a:lnTo>
                    <a:pt x="39" y="173"/>
                  </a:lnTo>
                  <a:lnTo>
                    <a:pt x="17" y="154"/>
                  </a:lnTo>
                  <a:lnTo>
                    <a:pt x="4" y="126"/>
                  </a:lnTo>
                  <a:lnTo>
                    <a:pt x="0" y="96"/>
                  </a:lnTo>
                  <a:lnTo>
                    <a:pt x="4" y="66"/>
                  </a:lnTo>
                  <a:lnTo>
                    <a:pt x="17" y="40"/>
                  </a:lnTo>
                  <a:lnTo>
                    <a:pt x="39" y="18"/>
                  </a:lnTo>
                  <a:lnTo>
                    <a:pt x="65" y="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4981576" y="4532313"/>
              <a:ext cx="3175000" cy="152400"/>
            </a:xfrm>
            <a:custGeom>
              <a:avLst/>
              <a:gdLst>
                <a:gd name="T0" fmla="*/ 95 w 4000"/>
                <a:gd name="T1" fmla="*/ 0 h 193"/>
                <a:gd name="T2" fmla="*/ 3904 w 4000"/>
                <a:gd name="T3" fmla="*/ 0 h 193"/>
                <a:gd name="T4" fmla="*/ 3934 w 4000"/>
                <a:gd name="T5" fmla="*/ 4 h 193"/>
                <a:gd name="T6" fmla="*/ 3960 w 4000"/>
                <a:gd name="T7" fmla="*/ 18 h 193"/>
                <a:gd name="T8" fmla="*/ 3980 w 4000"/>
                <a:gd name="T9" fmla="*/ 40 h 193"/>
                <a:gd name="T10" fmla="*/ 3994 w 4000"/>
                <a:gd name="T11" fmla="*/ 65 h 193"/>
                <a:gd name="T12" fmla="*/ 4000 w 4000"/>
                <a:gd name="T13" fmla="*/ 95 h 193"/>
                <a:gd name="T14" fmla="*/ 3994 w 4000"/>
                <a:gd name="T15" fmla="*/ 127 h 193"/>
                <a:gd name="T16" fmla="*/ 3980 w 4000"/>
                <a:gd name="T17" fmla="*/ 153 h 193"/>
                <a:gd name="T18" fmla="*/ 3960 w 4000"/>
                <a:gd name="T19" fmla="*/ 173 h 193"/>
                <a:gd name="T20" fmla="*/ 3934 w 4000"/>
                <a:gd name="T21" fmla="*/ 187 h 193"/>
                <a:gd name="T22" fmla="*/ 3904 w 4000"/>
                <a:gd name="T23" fmla="*/ 193 h 193"/>
                <a:gd name="T24" fmla="*/ 95 w 4000"/>
                <a:gd name="T25" fmla="*/ 193 h 193"/>
                <a:gd name="T26" fmla="*/ 65 w 4000"/>
                <a:gd name="T27" fmla="*/ 187 h 193"/>
                <a:gd name="T28" fmla="*/ 39 w 4000"/>
                <a:gd name="T29" fmla="*/ 173 h 193"/>
                <a:gd name="T30" fmla="*/ 18 w 4000"/>
                <a:gd name="T31" fmla="*/ 153 h 193"/>
                <a:gd name="T32" fmla="*/ 4 w 4000"/>
                <a:gd name="T33" fmla="*/ 127 h 193"/>
                <a:gd name="T34" fmla="*/ 0 w 4000"/>
                <a:gd name="T35" fmla="*/ 95 h 193"/>
                <a:gd name="T36" fmla="*/ 4 w 4000"/>
                <a:gd name="T37" fmla="*/ 65 h 193"/>
                <a:gd name="T38" fmla="*/ 18 w 4000"/>
                <a:gd name="T39" fmla="*/ 40 h 193"/>
                <a:gd name="T40" fmla="*/ 39 w 4000"/>
                <a:gd name="T41" fmla="*/ 18 h 193"/>
                <a:gd name="T42" fmla="*/ 65 w 4000"/>
                <a:gd name="T43" fmla="*/ 4 h 193"/>
                <a:gd name="T44" fmla="*/ 95 w 4000"/>
                <a:gd name="T45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0" h="193">
                  <a:moveTo>
                    <a:pt x="95" y="0"/>
                  </a:moveTo>
                  <a:lnTo>
                    <a:pt x="3904" y="0"/>
                  </a:lnTo>
                  <a:lnTo>
                    <a:pt x="3934" y="4"/>
                  </a:lnTo>
                  <a:lnTo>
                    <a:pt x="3960" y="18"/>
                  </a:lnTo>
                  <a:lnTo>
                    <a:pt x="3980" y="40"/>
                  </a:lnTo>
                  <a:lnTo>
                    <a:pt x="3994" y="65"/>
                  </a:lnTo>
                  <a:lnTo>
                    <a:pt x="4000" y="95"/>
                  </a:lnTo>
                  <a:lnTo>
                    <a:pt x="3994" y="127"/>
                  </a:lnTo>
                  <a:lnTo>
                    <a:pt x="3980" y="153"/>
                  </a:lnTo>
                  <a:lnTo>
                    <a:pt x="3960" y="173"/>
                  </a:lnTo>
                  <a:lnTo>
                    <a:pt x="3934" y="187"/>
                  </a:lnTo>
                  <a:lnTo>
                    <a:pt x="3904" y="193"/>
                  </a:lnTo>
                  <a:lnTo>
                    <a:pt x="95" y="193"/>
                  </a:lnTo>
                  <a:lnTo>
                    <a:pt x="65" y="187"/>
                  </a:lnTo>
                  <a:lnTo>
                    <a:pt x="39" y="173"/>
                  </a:lnTo>
                  <a:lnTo>
                    <a:pt x="18" y="153"/>
                  </a:lnTo>
                  <a:lnTo>
                    <a:pt x="4" y="127"/>
                  </a:lnTo>
                  <a:lnTo>
                    <a:pt x="0" y="95"/>
                  </a:lnTo>
                  <a:lnTo>
                    <a:pt x="4" y="65"/>
                  </a:lnTo>
                  <a:lnTo>
                    <a:pt x="18" y="40"/>
                  </a:lnTo>
                  <a:lnTo>
                    <a:pt x="39" y="18"/>
                  </a:lnTo>
                  <a:lnTo>
                    <a:pt x="65" y="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4981576" y="5159375"/>
              <a:ext cx="3175000" cy="152400"/>
            </a:xfrm>
            <a:custGeom>
              <a:avLst/>
              <a:gdLst>
                <a:gd name="T0" fmla="*/ 95 w 4000"/>
                <a:gd name="T1" fmla="*/ 0 h 193"/>
                <a:gd name="T2" fmla="*/ 3904 w 4000"/>
                <a:gd name="T3" fmla="*/ 0 h 193"/>
                <a:gd name="T4" fmla="*/ 3934 w 4000"/>
                <a:gd name="T5" fmla="*/ 6 h 193"/>
                <a:gd name="T6" fmla="*/ 3960 w 4000"/>
                <a:gd name="T7" fmla="*/ 18 h 193"/>
                <a:gd name="T8" fmla="*/ 3980 w 4000"/>
                <a:gd name="T9" fmla="*/ 40 h 193"/>
                <a:gd name="T10" fmla="*/ 3994 w 4000"/>
                <a:gd name="T11" fmla="*/ 66 h 193"/>
                <a:gd name="T12" fmla="*/ 4000 w 4000"/>
                <a:gd name="T13" fmla="*/ 96 h 193"/>
                <a:gd name="T14" fmla="*/ 3994 w 4000"/>
                <a:gd name="T15" fmla="*/ 127 h 193"/>
                <a:gd name="T16" fmla="*/ 3980 w 4000"/>
                <a:gd name="T17" fmla="*/ 153 h 193"/>
                <a:gd name="T18" fmla="*/ 3960 w 4000"/>
                <a:gd name="T19" fmla="*/ 173 h 193"/>
                <a:gd name="T20" fmla="*/ 3934 w 4000"/>
                <a:gd name="T21" fmla="*/ 187 h 193"/>
                <a:gd name="T22" fmla="*/ 3904 w 4000"/>
                <a:gd name="T23" fmla="*/ 193 h 193"/>
                <a:gd name="T24" fmla="*/ 95 w 4000"/>
                <a:gd name="T25" fmla="*/ 193 h 193"/>
                <a:gd name="T26" fmla="*/ 65 w 4000"/>
                <a:gd name="T27" fmla="*/ 187 h 193"/>
                <a:gd name="T28" fmla="*/ 39 w 4000"/>
                <a:gd name="T29" fmla="*/ 173 h 193"/>
                <a:gd name="T30" fmla="*/ 18 w 4000"/>
                <a:gd name="T31" fmla="*/ 153 h 193"/>
                <a:gd name="T32" fmla="*/ 4 w 4000"/>
                <a:gd name="T33" fmla="*/ 127 h 193"/>
                <a:gd name="T34" fmla="*/ 0 w 4000"/>
                <a:gd name="T35" fmla="*/ 96 h 193"/>
                <a:gd name="T36" fmla="*/ 4 w 4000"/>
                <a:gd name="T37" fmla="*/ 66 h 193"/>
                <a:gd name="T38" fmla="*/ 18 w 4000"/>
                <a:gd name="T39" fmla="*/ 40 h 193"/>
                <a:gd name="T40" fmla="*/ 39 w 4000"/>
                <a:gd name="T41" fmla="*/ 18 h 193"/>
                <a:gd name="T42" fmla="*/ 65 w 4000"/>
                <a:gd name="T43" fmla="*/ 6 h 193"/>
                <a:gd name="T44" fmla="*/ 95 w 4000"/>
                <a:gd name="T45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0" h="193">
                  <a:moveTo>
                    <a:pt x="95" y="0"/>
                  </a:moveTo>
                  <a:lnTo>
                    <a:pt x="3904" y="0"/>
                  </a:lnTo>
                  <a:lnTo>
                    <a:pt x="3934" y="6"/>
                  </a:lnTo>
                  <a:lnTo>
                    <a:pt x="3960" y="18"/>
                  </a:lnTo>
                  <a:lnTo>
                    <a:pt x="3980" y="40"/>
                  </a:lnTo>
                  <a:lnTo>
                    <a:pt x="3994" y="66"/>
                  </a:lnTo>
                  <a:lnTo>
                    <a:pt x="4000" y="96"/>
                  </a:lnTo>
                  <a:lnTo>
                    <a:pt x="3994" y="127"/>
                  </a:lnTo>
                  <a:lnTo>
                    <a:pt x="3980" y="153"/>
                  </a:lnTo>
                  <a:lnTo>
                    <a:pt x="3960" y="173"/>
                  </a:lnTo>
                  <a:lnTo>
                    <a:pt x="3934" y="187"/>
                  </a:lnTo>
                  <a:lnTo>
                    <a:pt x="3904" y="193"/>
                  </a:lnTo>
                  <a:lnTo>
                    <a:pt x="95" y="193"/>
                  </a:lnTo>
                  <a:lnTo>
                    <a:pt x="65" y="187"/>
                  </a:lnTo>
                  <a:lnTo>
                    <a:pt x="39" y="173"/>
                  </a:lnTo>
                  <a:lnTo>
                    <a:pt x="18" y="153"/>
                  </a:lnTo>
                  <a:lnTo>
                    <a:pt x="4" y="127"/>
                  </a:lnTo>
                  <a:lnTo>
                    <a:pt x="0" y="96"/>
                  </a:lnTo>
                  <a:lnTo>
                    <a:pt x="4" y="66"/>
                  </a:lnTo>
                  <a:lnTo>
                    <a:pt x="18" y="40"/>
                  </a:lnTo>
                  <a:lnTo>
                    <a:pt x="39" y="18"/>
                  </a:lnTo>
                  <a:lnTo>
                    <a:pt x="65" y="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4983163" y="1406525"/>
              <a:ext cx="601663" cy="906463"/>
            </a:xfrm>
            <a:custGeom>
              <a:avLst/>
              <a:gdLst>
                <a:gd name="T0" fmla="*/ 101 w 758"/>
                <a:gd name="T1" fmla="*/ 0 h 1143"/>
                <a:gd name="T2" fmla="*/ 137 w 758"/>
                <a:gd name="T3" fmla="*/ 2 h 1143"/>
                <a:gd name="T4" fmla="*/ 165 w 758"/>
                <a:gd name="T5" fmla="*/ 10 h 1143"/>
                <a:gd name="T6" fmla="*/ 187 w 758"/>
                <a:gd name="T7" fmla="*/ 20 h 1143"/>
                <a:gd name="T8" fmla="*/ 209 w 758"/>
                <a:gd name="T9" fmla="*/ 40 h 1143"/>
                <a:gd name="T10" fmla="*/ 230 w 758"/>
                <a:gd name="T11" fmla="*/ 68 h 1143"/>
                <a:gd name="T12" fmla="*/ 252 w 758"/>
                <a:gd name="T13" fmla="*/ 107 h 1143"/>
                <a:gd name="T14" fmla="*/ 555 w 758"/>
                <a:gd name="T15" fmla="*/ 692 h 1143"/>
                <a:gd name="T16" fmla="*/ 555 w 758"/>
                <a:gd name="T17" fmla="*/ 62 h 1143"/>
                <a:gd name="T18" fmla="*/ 559 w 758"/>
                <a:gd name="T19" fmla="*/ 44 h 1143"/>
                <a:gd name="T20" fmla="*/ 569 w 758"/>
                <a:gd name="T21" fmla="*/ 28 h 1143"/>
                <a:gd name="T22" fmla="*/ 584 w 758"/>
                <a:gd name="T23" fmla="*/ 16 h 1143"/>
                <a:gd name="T24" fmla="*/ 618 w 758"/>
                <a:gd name="T25" fmla="*/ 4 h 1143"/>
                <a:gd name="T26" fmla="*/ 656 w 758"/>
                <a:gd name="T27" fmla="*/ 0 h 1143"/>
                <a:gd name="T28" fmla="*/ 696 w 758"/>
                <a:gd name="T29" fmla="*/ 4 h 1143"/>
                <a:gd name="T30" fmla="*/ 728 w 758"/>
                <a:gd name="T31" fmla="*/ 16 h 1143"/>
                <a:gd name="T32" fmla="*/ 746 w 758"/>
                <a:gd name="T33" fmla="*/ 28 h 1143"/>
                <a:gd name="T34" fmla="*/ 756 w 758"/>
                <a:gd name="T35" fmla="*/ 44 h 1143"/>
                <a:gd name="T36" fmla="*/ 758 w 758"/>
                <a:gd name="T37" fmla="*/ 62 h 1143"/>
                <a:gd name="T38" fmla="*/ 758 w 758"/>
                <a:gd name="T39" fmla="*/ 1080 h 1143"/>
                <a:gd name="T40" fmla="*/ 756 w 758"/>
                <a:gd name="T41" fmla="*/ 1098 h 1143"/>
                <a:gd name="T42" fmla="*/ 746 w 758"/>
                <a:gd name="T43" fmla="*/ 1113 h 1143"/>
                <a:gd name="T44" fmla="*/ 728 w 758"/>
                <a:gd name="T45" fmla="*/ 1125 h 1143"/>
                <a:gd name="T46" fmla="*/ 694 w 758"/>
                <a:gd name="T47" fmla="*/ 1139 h 1143"/>
                <a:gd name="T48" fmla="*/ 656 w 758"/>
                <a:gd name="T49" fmla="*/ 1143 h 1143"/>
                <a:gd name="T50" fmla="*/ 618 w 758"/>
                <a:gd name="T51" fmla="*/ 1139 h 1143"/>
                <a:gd name="T52" fmla="*/ 586 w 758"/>
                <a:gd name="T53" fmla="*/ 1127 h 1143"/>
                <a:gd name="T54" fmla="*/ 559 w 758"/>
                <a:gd name="T55" fmla="*/ 1108 h 1143"/>
                <a:gd name="T56" fmla="*/ 539 w 758"/>
                <a:gd name="T57" fmla="*/ 1080 h 1143"/>
                <a:gd name="T58" fmla="*/ 203 w 758"/>
                <a:gd name="T59" fmla="*/ 449 h 1143"/>
                <a:gd name="T60" fmla="*/ 203 w 758"/>
                <a:gd name="T61" fmla="*/ 1080 h 1143"/>
                <a:gd name="T62" fmla="*/ 201 w 758"/>
                <a:gd name="T63" fmla="*/ 1098 h 1143"/>
                <a:gd name="T64" fmla="*/ 189 w 758"/>
                <a:gd name="T65" fmla="*/ 1113 h 1143"/>
                <a:gd name="T66" fmla="*/ 173 w 758"/>
                <a:gd name="T67" fmla="*/ 1125 h 1143"/>
                <a:gd name="T68" fmla="*/ 139 w 758"/>
                <a:gd name="T69" fmla="*/ 1139 h 1143"/>
                <a:gd name="T70" fmla="*/ 101 w 758"/>
                <a:gd name="T71" fmla="*/ 1143 h 1143"/>
                <a:gd name="T72" fmla="*/ 63 w 758"/>
                <a:gd name="T73" fmla="*/ 1139 h 1143"/>
                <a:gd name="T74" fmla="*/ 30 w 758"/>
                <a:gd name="T75" fmla="*/ 1125 h 1143"/>
                <a:gd name="T76" fmla="*/ 14 w 758"/>
                <a:gd name="T77" fmla="*/ 1113 h 1143"/>
                <a:gd name="T78" fmla="*/ 4 w 758"/>
                <a:gd name="T79" fmla="*/ 1098 h 1143"/>
                <a:gd name="T80" fmla="*/ 0 w 758"/>
                <a:gd name="T81" fmla="*/ 1080 h 1143"/>
                <a:gd name="T82" fmla="*/ 0 w 758"/>
                <a:gd name="T83" fmla="*/ 64 h 1143"/>
                <a:gd name="T84" fmla="*/ 4 w 758"/>
                <a:gd name="T85" fmla="*/ 46 h 1143"/>
                <a:gd name="T86" fmla="*/ 14 w 758"/>
                <a:gd name="T87" fmla="*/ 30 h 1143"/>
                <a:gd name="T88" fmla="*/ 30 w 758"/>
                <a:gd name="T89" fmla="*/ 16 h 1143"/>
                <a:gd name="T90" fmla="*/ 61 w 758"/>
                <a:gd name="T91" fmla="*/ 4 h 1143"/>
                <a:gd name="T92" fmla="*/ 101 w 758"/>
                <a:gd name="T93" fmla="*/ 0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58" h="1143">
                  <a:moveTo>
                    <a:pt x="101" y="0"/>
                  </a:moveTo>
                  <a:lnTo>
                    <a:pt x="137" y="2"/>
                  </a:lnTo>
                  <a:lnTo>
                    <a:pt x="165" y="10"/>
                  </a:lnTo>
                  <a:lnTo>
                    <a:pt x="187" y="20"/>
                  </a:lnTo>
                  <a:lnTo>
                    <a:pt x="209" y="40"/>
                  </a:lnTo>
                  <a:lnTo>
                    <a:pt x="230" y="68"/>
                  </a:lnTo>
                  <a:lnTo>
                    <a:pt x="252" y="107"/>
                  </a:lnTo>
                  <a:lnTo>
                    <a:pt x="555" y="692"/>
                  </a:lnTo>
                  <a:lnTo>
                    <a:pt x="555" y="62"/>
                  </a:lnTo>
                  <a:lnTo>
                    <a:pt x="559" y="44"/>
                  </a:lnTo>
                  <a:lnTo>
                    <a:pt x="569" y="28"/>
                  </a:lnTo>
                  <a:lnTo>
                    <a:pt x="584" y="16"/>
                  </a:lnTo>
                  <a:lnTo>
                    <a:pt x="618" y="4"/>
                  </a:lnTo>
                  <a:lnTo>
                    <a:pt x="656" y="0"/>
                  </a:lnTo>
                  <a:lnTo>
                    <a:pt x="696" y="4"/>
                  </a:lnTo>
                  <a:lnTo>
                    <a:pt x="728" y="16"/>
                  </a:lnTo>
                  <a:lnTo>
                    <a:pt x="746" y="28"/>
                  </a:lnTo>
                  <a:lnTo>
                    <a:pt x="756" y="44"/>
                  </a:lnTo>
                  <a:lnTo>
                    <a:pt x="758" y="62"/>
                  </a:lnTo>
                  <a:lnTo>
                    <a:pt x="758" y="1080"/>
                  </a:lnTo>
                  <a:lnTo>
                    <a:pt x="756" y="1098"/>
                  </a:lnTo>
                  <a:lnTo>
                    <a:pt x="746" y="1113"/>
                  </a:lnTo>
                  <a:lnTo>
                    <a:pt x="728" y="1125"/>
                  </a:lnTo>
                  <a:lnTo>
                    <a:pt x="694" y="1139"/>
                  </a:lnTo>
                  <a:lnTo>
                    <a:pt x="656" y="1143"/>
                  </a:lnTo>
                  <a:lnTo>
                    <a:pt x="618" y="1139"/>
                  </a:lnTo>
                  <a:lnTo>
                    <a:pt x="586" y="1127"/>
                  </a:lnTo>
                  <a:lnTo>
                    <a:pt x="559" y="1108"/>
                  </a:lnTo>
                  <a:lnTo>
                    <a:pt x="539" y="1080"/>
                  </a:lnTo>
                  <a:lnTo>
                    <a:pt x="203" y="449"/>
                  </a:lnTo>
                  <a:lnTo>
                    <a:pt x="203" y="1080"/>
                  </a:lnTo>
                  <a:lnTo>
                    <a:pt x="201" y="1098"/>
                  </a:lnTo>
                  <a:lnTo>
                    <a:pt x="189" y="1113"/>
                  </a:lnTo>
                  <a:lnTo>
                    <a:pt x="173" y="1125"/>
                  </a:lnTo>
                  <a:lnTo>
                    <a:pt x="139" y="1139"/>
                  </a:lnTo>
                  <a:lnTo>
                    <a:pt x="101" y="1143"/>
                  </a:lnTo>
                  <a:lnTo>
                    <a:pt x="63" y="1139"/>
                  </a:lnTo>
                  <a:lnTo>
                    <a:pt x="30" y="1125"/>
                  </a:lnTo>
                  <a:lnTo>
                    <a:pt x="14" y="1113"/>
                  </a:lnTo>
                  <a:lnTo>
                    <a:pt x="4" y="1098"/>
                  </a:lnTo>
                  <a:lnTo>
                    <a:pt x="0" y="1080"/>
                  </a:lnTo>
                  <a:lnTo>
                    <a:pt x="0" y="64"/>
                  </a:lnTo>
                  <a:lnTo>
                    <a:pt x="4" y="46"/>
                  </a:lnTo>
                  <a:lnTo>
                    <a:pt x="14" y="30"/>
                  </a:lnTo>
                  <a:lnTo>
                    <a:pt x="30" y="16"/>
                  </a:lnTo>
                  <a:lnTo>
                    <a:pt x="61" y="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5734051" y="1406525"/>
              <a:ext cx="563563" cy="906463"/>
            </a:xfrm>
            <a:custGeom>
              <a:avLst/>
              <a:gdLst>
                <a:gd name="T0" fmla="*/ 90 w 711"/>
                <a:gd name="T1" fmla="*/ 0 h 1143"/>
                <a:gd name="T2" fmla="*/ 645 w 711"/>
                <a:gd name="T3" fmla="*/ 0 h 1143"/>
                <a:gd name="T4" fmla="*/ 665 w 711"/>
                <a:gd name="T5" fmla="*/ 2 h 1143"/>
                <a:gd name="T6" fmla="*/ 681 w 711"/>
                <a:gd name="T7" fmla="*/ 12 h 1143"/>
                <a:gd name="T8" fmla="*/ 693 w 711"/>
                <a:gd name="T9" fmla="*/ 26 h 1143"/>
                <a:gd name="T10" fmla="*/ 707 w 711"/>
                <a:gd name="T11" fmla="*/ 56 h 1143"/>
                <a:gd name="T12" fmla="*/ 711 w 711"/>
                <a:gd name="T13" fmla="*/ 88 h 1143"/>
                <a:gd name="T14" fmla="*/ 707 w 711"/>
                <a:gd name="T15" fmla="*/ 123 h 1143"/>
                <a:gd name="T16" fmla="*/ 693 w 711"/>
                <a:gd name="T17" fmla="*/ 151 h 1143"/>
                <a:gd name="T18" fmla="*/ 681 w 711"/>
                <a:gd name="T19" fmla="*/ 167 h 1143"/>
                <a:gd name="T20" fmla="*/ 665 w 711"/>
                <a:gd name="T21" fmla="*/ 175 h 1143"/>
                <a:gd name="T22" fmla="*/ 645 w 711"/>
                <a:gd name="T23" fmla="*/ 179 h 1143"/>
                <a:gd name="T24" fmla="*/ 203 w 711"/>
                <a:gd name="T25" fmla="*/ 179 h 1143"/>
                <a:gd name="T26" fmla="*/ 203 w 711"/>
                <a:gd name="T27" fmla="*/ 491 h 1143"/>
                <a:gd name="T28" fmla="*/ 440 w 711"/>
                <a:gd name="T29" fmla="*/ 491 h 1143"/>
                <a:gd name="T30" fmla="*/ 460 w 711"/>
                <a:gd name="T31" fmla="*/ 493 h 1143"/>
                <a:gd name="T32" fmla="*/ 476 w 711"/>
                <a:gd name="T33" fmla="*/ 501 h 1143"/>
                <a:gd name="T34" fmla="*/ 488 w 711"/>
                <a:gd name="T35" fmla="*/ 515 h 1143"/>
                <a:gd name="T36" fmla="*/ 502 w 711"/>
                <a:gd name="T37" fmla="*/ 541 h 1143"/>
                <a:gd name="T38" fmla="*/ 506 w 711"/>
                <a:gd name="T39" fmla="*/ 573 h 1143"/>
                <a:gd name="T40" fmla="*/ 502 w 711"/>
                <a:gd name="T41" fmla="*/ 601 h 1143"/>
                <a:gd name="T42" fmla="*/ 488 w 711"/>
                <a:gd name="T43" fmla="*/ 626 h 1143"/>
                <a:gd name="T44" fmla="*/ 476 w 711"/>
                <a:gd name="T45" fmla="*/ 640 h 1143"/>
                <a:gd name="T46" fmla="*/ 460 w 711"/>
                <a:gd name="T47" fmla="*/ 648 h 1143"/>
                <a:gd name="T48" fmla="*/ 440 w 711"/>
                <a:gd name="T49" fmla="*/ 650 h 1143"/>
                <a:gd name="T50" fmla="*/ 203 w 711"/>
                <a:gd name="T51" fmla="*/ 650 h 1143"/>
                <a:gd name="T52" fmla="*/ 203 w 711"/>
                <a:gd name="T53" fmla="*/ 964 h 1143"/>
                <a:gd name="T54" fmla="*/ 645 w 711"/>
                <a:gd name="T55" fmla="*/ 964 h 1143"/>
                <a:gd name="T56" fmla="*/ 665 w 711"/>
                <a:gd name="T57" fmla="*/ 968 h 1143"/>
                <a:gd name="T58" fmla="*/ 681 w 711"/>
                <a:gd name="T59" fmla="*/ 976 h 1143"/>
                <a:gd name="T60" fmla="*/ 693 w 711"/>
                <a:gd name="T61" fmla="*/ 990 h 1143"/>
                <a:gd name="T62" fmla="*/ 707 w 711"/>
                <a:gd name="T63" fmla="*/ 1020 h 1143"/>
                <a:gd name="T64" fmla="*/ 711 w 711"/>
                <a:gd name="T65" fmla="*/ 1056 h 1143"/>
                <a:gd name="T66" fmla="*/ 707 w 711"/>
                <a:gd name="T67" fmla="*/ 1088 h 1143"/>
                <a:gd name="T68" fmla="*/ 693 w 711"/>
                <a:gd name="T69" fmla="*/ 1115 h 1143"/>
                <a:gd name="T70" fmla="*/ 681 w 711"/>
                <a:gd name="T71" fmla="*/ 1131 h 1143"/>
                <a:gd name="T72" fmla="*/ 665 w 711"/>
                <a:gd name="T73" fmla="*/ 1139 h 1143"/>
                <a:gd name="T74" fmla="*/ 645 w 711"/>
                <a:gd name="T75" fmla="*/ 1143 h 1143"/>
                <a:gd name="T76" fmla="*/ 90 w 711"/>
                <a:gd name="T77" fmla="*/ 1143 h 1143"/>
                <a:gd name="T78" fmla="*/ 56 w 711"/>
                <a:gd name="T79" fmla="*/ 1139 h 1143"/>
                <a:gd name="T80" fmla="*/ 26 w 711"/>
                <a:gd name="T81" fmla="*/ 1125 h 1143"/>
                <a:gd name="T82" fmla="*/ 12 w 711"/>
                <a:gd name="T83" fmla="*/ 1113 h 1143"/>
                <a:gd name="T84" fmla="*/ 2 w 711"/>
                <a:gd name="T85" fmla="*/ 1098 h 1143"/>
                <a:gd name="T86" fmla="*/ 0 w 711"/>
                <a:gd name="T87" fmla="*/ 1080 h 1143"/>
                <a:gd name="T88" fmla="*/ 0 w 711"/>
                <a:gd name="T89" fmla="*/ 64 h 1143"/>
                <a:gd name="T90" fmla="*/ 2 w 711"/>
                <a:gd name="T91" fmla="*/ 46 h 1143"/>
                <a:gd name="T92" fmla="*/ 12 w 711"/>
                <a:gd name="T93" fmla="*/ 30 h 1143"/>
                <a:gd name="T94" fmla="*/ 26 w 711"/>
                <a:gd name="T95" fmla="*/ 18 h 1143"/>
                <a:gd name="T96" fmla="*/ 56 w 711"/>
                <a:gd name="T97" fmla="*/ 4 h 1143"/>
                <a:gd name="T98" fmla="*/ 90 w 711"/>
                <a:gd name="T99" fmla="*/ 0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1" h="1143">
                  <a:moveTo>
                    <a:pt x="90" y="0"/>
                  </a:moveTo>
                  <a:lnTo>
                    <a:pt x="645" y="0"/>
                  </a:lnTo>
                  <a:lnTo>
                    <a:pt x="665" y="2"/>
                  </a:lnTo>
                  <a:lnTo>
                    <a:pt x="681" y="12"/>
                  </a:lnTo>
                  <a:lnTo>
                    <a:pt x="693" y="26"/>
                  </a:lnTo>
                  <a:lnTo>
                    <a:pt x="707" y="56"/>
                  </a:lnTo>
                  <a:lnTo>
                    <a:pt x="711" y="88"/>
                  </a:lnTo>
                  <a:lnTo>
                    <a:pt x="707" y="123"/>
                  </a:lnTo>
                  <a:lnTo>
                    <a:pt x="693" y="151"/>
                  </a:lnTo>
                  <a:lnTo>
                    <a:pt x="681" y="167"/>
                  </a:lnTo>
                  <a:lnTo>
                    <a:pt x="665" y="175"/>
                  </a:lnTo>
                  <a:lnTo>
                    <a:pt x="645" y="179"/>
                  </a:lnTo>
                  <a:lnTo>
                    <a:pt x="203" y="179"/>
                  </a:lnTo>
                  <a:lnTo>
                    <a:pt x="203" y="491"/>
                  </a:lnTo>
                  <a:lnTo>
                    <a:pt x="440" y="491"/>
                  </a:lnTo>
                  <a:lnTo>
                    <a:pt x="460" y="493"/>
                  </a:lnTo>
                  <a:lnTo>
                    <a:pt x="476" y="501"/>
                  </a:lnTo>
                  <a:lnTo>
                    <a:pt x="488" y="515"/>
                  </a:lnTo>
                  <a:lnTo>
                    <a:pt x="502" y="541"/>
                  </a:lnTo>
                  <a:lnTo>
                    <a:pt x="506" y="573"/>
                  </a:lnTo>
                  <a:lnTo>
                    <a:pt x="502" y="601"/>
                  </a:lnTo>
                  <a:lnTo>
                    <a:pt x="488" y="626"/>
                  </a:lnTo>
                  <a:lnTo>
                    <a:pt x="476" y="640"/>
                  </a:lnTo>
                  <a:lnTo>
                    <a:pt x="460" y="648"/>
                  </a:lnTo>
                  <a:lnTo>
                    <a:pt x="440" y="650"/>
                  </a:lnTo>
                  <a:lnTo>
                    <a:pt x="203" y="650"/>
                  </a:lnTo>
                  <a:lnTo>
                    <a:pt x="203" y="964"/>
                  </a:lnTo>
                  <a:lnTo>
                    <a:pt x="645" y="964"/>
                  </a:lnTo>
                  <a:lnTo>
                    <a:pt x="665" y="968"/>
                  </a:lnTo>
                  <a:lnTo>
                    <a:pt x="681" y="976"/>
                  </a:lnTo>
                  <a:lnTo>
                    <a:pt x="693" y="990"/>
                  </a:lnTo>
                  <a:lnTo>
                    <a:pt x="707" y="1020"/>
                  </a:lnTo>
                  <a:lnTo>
                    <a:pt x="711" y="1056"/>
                  </a:lnTo>
                  <a:lnTo>
                    <a:pt x="707" y="1088"/>
                  </a:lnTo>
                  <a:lnTo>
                    <a:pt x="693" y="1115"/>
                  </a:lnTo>
                  <a:lnTo>
                    <a:pt x="681" y="1131"/>
                  </a:lnTo>
                  <a:lnTo>
                    <a:pt x="665" y="1139"/>
                  </a:lnTo>
                  <a:lnTo>
                    <a:pt x="645" y="1143"/>
                  </a:lnTo>
                  <a:lnTo>
                    <a:pt x="90" y="1143"/>
                  </a:lnTo>
                  <a:lnTo>
                    <a:pt x="56" y="1139"/>
                  </a:lnTo>
                  <a:lnTo>
                    <a:pt x="26" y="1125"/>
                  </a:lnTo>
                  <a:lnTo>
                    <a:pt x="12" y="1113"/>
                  </a:lnTo>
                  <a:lnTo>
                    <a:pt x="2" y="1098"/>
                  </a:lnTo>
                  <a:lnTo>
                    <a:pt x="0" y="1080"/>
                  </a:lnTo>
                  <a:lnTo>
                    <a:pt x="0" y="64"/>
                  </a:lnTo>
                  <a:lnTo>
                    <a:pt x="2" y="46"/>
                  </a:lnTo>
                  <a:lnTo>
                    <a:pt x="12" y="30"/>
                  </a:lnTo>
                  <a:lnTo>
                    <a:pt x="26" y="18"/>
                  </a:lnTo>
                  <a:lnTo>
                    <a:pt x="56" y="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/>
            <p:cNvSpPr>
              <a:spLocks/>
            </p:cNvSpPr>
            <p:nvPr/>
          </p:nvSpPr>
          <p:spPr bwMode="auto">
            <a:xfrm>
              <a:off x="6378576" y="1406525"/>
              <a:ext cx="1073150" cy="912813"/>
            </a:xfrm>
            <a:custGeom>
              <a:avLst/>
              <a:gdLst>
                <a:gd name="T0" fmla="*/ 129 w 1353"/>
                <a:gd name="T1" fmla="*/ 0 h 1151"/>
                <a:gd name="T2" fmla="*/ 155 w 1353"/>
                <a:gd name="T3" fmla="*/ 2 h 1151"/>
                <a:gd name="T4" fmla="*/ 175 w 1353"/>
                <a:gd name="T5" fmla="*/ 10 h 1151"/>
                <a:gd name="T6" fmla="*/ 189 w 1353"/>
                <a:gd name="T7" fmla="*/ 22 h 1151"/>
                <a:gd name="T8" fmla="*/ 197 w 1353"/>
                <a:gd name="T9" fmla="*/ 40 h 1151"/>
                <a:gd name="T10" fmla="*/ 444 w 1353"/>
                <a:gd name="T11" fmla="*/ 889 h 1151"/>
                <a:gd name="T12" fmla="*/ 577 w 1353"/>
                <a:gd name="T13" fmla="*/ 344 h 1151"/>
                <a:gd name="T14" fmla="*/ 585 w 1353"/>
                <a:gd name="T15" fmla="*/ 324 h 1151"/>
                <a:gd name="T16" fmla="*/ 599 w 1353"/>
                <a:gd name="T17" fmla="*/ 308 h 1151"/>
                <a:gd name="T18" fmla="*/ 619 w 1353"/>
                <a:gd name="T19" fmla="*/ 296 h 1151"/>
                <a:gd name="T20" fmla="*/ 645 w 1353"/>
                <a:gd name="T21" fmla="*/ 290 h 1151"/>
                <a:gd name="T22" fmla="*/ 676 w 1353"/>
                <a:gd name="T23" fmla="*/ 288 h 1151"/>
                <a:gd name="T24" fmla="*/ 714 w 1353"/>
                <a:gd name="T25" fmla="*/ 290 h 1151"/>
                <a:gd name="T26" fmla="*/ 744 w 1353"/>
                <a:gd name="T27" fmla="*/ 302 h 1151"/>
                <a:gd name="T28" fmla="*/ 764 w 1353"/>
                <a:gd name="T29" fmla="*/ 320 h 1151"/>
                <a:gd name="T30" fmla="*/ 776 w 1353"/>
                <a:gd name="T31" fmla="*/ 344 h 1151"/>
                <a:gd name="T32" fmla="*/ 909 w 1353"/>
                <a:gd name="T33" fmla="*/ 889 h 1151"/>
                <a:gd name="T34" fmla="*/ 1156 w 1353"/>
                <a:gd name="T35" fmla="*/ 40 h 1151"/>
                <a:gd name="T36" fmla="*/ 1164 w 1353"/>
                <a:gd name="T37" fmla="*/ 22 h 1151"/>
                <a:gd name="T38" fmla="*/ 1178 w 1353"/>
                <a:gd name="T39" fmla="*/ 10 h 1151"/>
                <a:gd name="T40" fmla="*/ 1197 w 1353"/>
                <a:gd name="T41" fmla="*/ 2 h 1151"/>
                <a:gd name="T42" fmla="*/ 1223 w 1353"/>
                <a:gd name="T43" fmla="*/ 0 h 1151"/>
                <a:gd name="T44" fmla="*/ 1267 w 1353"/>
                <a:gd name="T45" fmla="*/ 6 h 1151"/>
                <a:gd name="T46" fmla="*/ 1311 w 1353"/>
                <a:gd name="T47" fmla="*/ 24 h 1151"/>
                <a:gd name="T48" fmla="*/ 1335 w 1353"/>
                <a:gd name="T49" fmla="*/ 42 h 1151"/>
                <a:gd name="T50" fmla="*/ 1349 w 1353"/>
                <a:gd name="T51" fmla="*/ 60 h 1151"/>
                <a:gd name="T52" fmla="*/ 1353 w 1353"/>
                <a:gd name="T53" fmla="*/ 82 h 1151"/>
                <a:gd name="T54" fmla="*/ 1353 w 1353"/>
                <a:gd name="T55" fmla="*/ 92 h 1151"/>
                <a:gd name="T56" fmla="*/ 1349 w 1353"/>
                <a:gd name="T57" fmla="*/ 99 h 1151"/>
                <a:gd name="T58" fmla="*/ 1040 w 1353"/>
                <a:gd name="T59" fmla="*/ 1084 h 1151"/>
                <a:gd name="T60" fmla="*/ 1026 w 1353"/>
                <a:gd name="T61" fmla="*/ 1108 h 1151"/>
                <a:gd name="T62" fmla="*/ 1007 w 1353"/>
                <a:gd name="T63" fmla="*/ 1127 h 1151"/>
                <a:gd name="T64" fmla="*/ 981 w 1353"/>
                <a:gd name="T65" fmla="*/ 1141 h 1151"/>
                <a:gd name="T66" fmla="*/ 947 w 1353"/>
                <a:gd name="T67" fmla="*/ 1149 h 1151"/>
                <a:gd name="T68" fmla="*/ 907 w 1353"/>
                <a:gd name="T69" fmla="*/ 1151 h 1151"/>
                <a:gd name="T70" fmla="*/ 861 w 1353"/>
                <a:gd name="T71" fmla="*/ 1147 h 1151"/>
                <a:gd name="T72" fmla="*/ 822 w 1353"/>
                <a:gd name="T73" fmla="*/ 1133 h 1151"/>
                <a:gd name="T74" fmla="*/ 800 w 1353"/>
                <a:gd name="T75" fmla="*/ 1121 h 1151"/>
                <a:gd name="T76" fmla="*/ 786 w 1353"/>
                <a:gd name="T77" fmla="*/ 1104 h 1151"/>
                <a:gd name="T78" fmla="*/ 778 w 1353"/>
                <a:gd name="T79" fmla="*/ 1084 h 1151"/>
                <a:gd name="T80" fmla="*/ 676 w 1353"/>
                <a:gd name="T81" fmla="*/ 662 h 1151"/>
                <a:gd name="T82" fmla="*/ 575 w 1353"/>
                <a:gd name="T83" fmla="*/ 1084 h 1151"/>
                <a:gd name="T84" fmla="*/ 567 w 1353"/>
                <a:gd name="T85" fmla="*/ 1104 h 1151"/>
                <a:gd name="T86" fmla="*/ 551 w 1353"/>
                <a:gd name="T87" fmla="*/ 1121 h 1151"/>
                <a:gd name="T88" fmla="*/ 529 w 1353"/>
                <a:gd name="T89" fmla="*/ 1133 h 1151"/>
                <a:gd name="T90" fmla="*/ 489 w 1353"/>
                <a:gd name="T91" fmla="*/ 1147 h 1151"/>
                <a:gd name="T92" fmla="*/ 446 w 1353"/>
                <a:gd name="T93" fmla="*/ 1151 h 1151"/>
                <a:gd name="T94" fmla="*/ 400 w 1353"/>
                <a:gd name="T95" fmla="*/ 1147 h 1151"/>
                <a:gd name="T96" fmla="*/ 360 w 1353"/>
                <a:gd name="T97" fmla="*/ 1133 h 1151"/>
                <a:gd name="T98" fmla="*/ 338 w 1353"/>
                <a:gd name="T99" fmla="*/ 1121 h 1151"/>
                <a:gd name="T100" fmla="*/ 322 w 1353"/>
                <a:gd name="T101" fmla="*/ 1104 h 1151"/>
                <a:gd name="T102" fmla="*/ 312 w 1353"/>
                <a:gd name="T103" fmla="*/ 1084 h 1151"/>
                <a:gd name="T104" fmla="*/ 2 w 1353"/>
                <a:gd name="T105" fmla="*/ 99 h 1151"/>
                <a:gd name="T106" fmla="*/ 0 w 1353"/>
                <a:gd name="T107" fmla="*/ 92 h 1151"/>
                <a:gd name="T108" fmla="*/ 0 w 1353"/>
                <a:gd name="T109" fmla="*/ 82 h 1151"/>
                <a:gd name="T110" fmla="*/ 4 w 1353"/>
                <a:gd name="T111" fmla="*/ 60 h 1151"/>
                <a:gd name="T112" fmla="*/ 18 w 1353"/>
                <a:gd name="T113" fmla="*/ 42 h 1151"/>
                <a:gd name="T114" fmla="*/ 42 w 1353"/>
                <a:gd name="T115" fmla="*/ 24 h 1151"/>
                <a:gd name="T116" fmla="*/ 86 w 1353"/>
                <a:gd name="T117" fmla="*/ 6 h 1151"/>
                <a:gd name="T118" fmla="*/ 129 w 1353"/>
                <a:gd name="T119" fmla="*/ 0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53" h="1151">
                  <a:moveTo>
                    <a:pt x="129" y="0"/>
                  </a:moveTo>
                  <a:lnTo>
                    <a:pt x="155" y="2"/>
                  </a:lnTo>
                  <a:lnTo>
                    <a:pt x="175" y="10"/>
                  </a:lnTo>
                  <a:lnTo>
                    <a:pt x="189" y="22"/>
                  </a:lnTo>
                  <a:lnTo>
                    <a:pt x="197" y="40"/>
                  </a:lnTo>
                  <a:lnTo>
                    <a:pt x="444" y="889"/>
                  </a:lnTo>
                  <a:lnTo>
                    <a:pt x="577" y="344"/>
                  </a:lnTo>
                  <a:lnTo>
                    <a:pt x="585" y="324"/>
                  </a:lnTo>
                  <a:lnTo>
                    <a:pt x="599" y="308"/>
                  </a:lnTo>
                  <a:lnTo>
                    <a:pt x="619" y="296"/>
                  </a:lnTo>
                  <a:lnTo>
                    <a:pt x="645" y="290"/>
                  </a:lnTo>
                  <a:lnTo>
                    <a:pt x="676" y="288"/>
                  </a:lnTo>
                  <a:lnTo>
                    <a:pt x="714" y="290"/>
                  </a:lnTo>
                  <a:lnTo>
                    <a:pt x="744" y="302"/>
                  </a:lnTo>
                  <a:lnTo>
                    <a:pt x="764" y="320"/>
                  </a:lnTo>
                  <a:lnTo>
                    <a:pt x="776" y="344"/>
                  </a:lnTo>
                  <a:lnTo>
                    <a:pt x="909" y="889"/>
                  </a:lnTo>
                  <a:lnTo>
                    <a:pt x="1156" y="40"/>
                  </a:lnTo>
                  <a:lnTo>
                    <a:pt x="1164" y="22"/>
                  </a:lnTo>
                  <a:lnTo>
                    <a:pt x="1178" y="10"/>
                  </a:lnTo>
                  <a:lnTo>
                    <a:pt x="1197" y="2"/>
                  </a:lnTo>
                  <a:lnTo>
                    <a:pt x="1223" y="0"/>
                  </a:lnTo>
                  <a:lnTo>
                    <a:pt x="1267" y="6"/>
                  </a:lnTo>
                  <a:lnTo>
                    <a:pt x="1311" y="24"/>
                  </a:lnTo>
                  <a:lnTo>
                    <a:pt x="1335" y="42"/>
                  </a:lnTo>
                  <a:lnTo>
                    <a:pt x="1349" y="60"/>
                  </a:lnTo>
                  <a:lnTo>
                    <a:pt x="1353" y="82"/>
                  </a:lnTo>
                  <a:lnTo>
                    <a:pt x="1353" y="92"/>
                  </a:lnTo>
                  <a:lnTo>
                    <a:pt x="1349" y="99"/>
                  </a:lnTo>
                  <a:lnTo>
                    <a:pt x="1040" y="1084"/>
                  </a:lnTo>
                  <a:lnTo>
                    <a:pt x="1026" y="1108"/>
                  </a:lnTo>
                  <a:lnTo>
                    <a:pt x="1007" y="1127"/>
                  </a:lnTo>
                  <a:lnTo>
                    <a:pt x="981" y="1141"/>
                  </a:lnTo>
                  <a:lnTo>
                    <a:pt x="947" y="1149"/>
                  </a:lnTo>
                  <a:lnTo>
                    <a:pt x="907" y="1151"/>
                  </a:lnTo>
                  <a:lnTo>
                    <a:pt x="861" y="1147"/>
                  </a:lnTo>
                  <a:lnTo>
                    <a:pt x="822" y="1133"/>
                  </a:lnTo>
                  <a:lnTo>
                    <a:pt x="800" y="1121"/>
                  </a:lnTo>
                  <a:lnTo>
                    <a:pt x="786" y="1104"/>
                  </a:lnTo>
                  <a:lnTo>
                    <a:pt x="778" y="1084"/>
                  </a:lnTo>
                  <a:lnTo>
                    <a:pt x="676" y="662"/>
                  </a:lnTo>
                  <a:lnTo>
                    <a:pt x="575" y="1084"/>
                  </a:lnTo>
                  <a:lnTo>
                    <a:pt x="567" y="1104"/>
                  </a:lnTo>
                  <a:lnTo>
                    <a:pt x="551" y="1121"/>
                  </a:lnTo>
                  <a:lnTo>
                    <a:pt x="529" y="1133"/>
                  </a:lnTo>
                  <a:lnTo>
                    <a:pt x="489" y="1147"/>
                  </a:lnTo>
                  <a:lnTo>
                    <a:pt x="446" y="1151"/>
                  </a:lnTo>
                  <a:lnTo>
                    <a:pt x="400" y="1147"/>
                  </a:lnTo>
                  <a:lnTo>
                    <a:pt x="360" y="1133"/>
                  </a:lnTo>
                  <a:lnTo>
                    <a:pt x="338" y="1121"/>
                  </a:lnTo>
                  <a:lnTo>
                    <a:pt x="322" y="1104"/>
                  </a:lnTo>
                  <a:lnTo>
                    <a:pt x="312" y="1084"/>
                  </a:lnTo>
                  <a:lnTo>
                    <a:pt x="2" y="99"/>
                  </a:lnTo>
                  <a:lnTo>
                    <a:pt x="0" y="92"/>
                  </a:lnTo>
                  <a:lnTo>
                    <a:pt x="0" y="82"/>
                  </a:lnTo>
                  <a:lnTo>
                    <a:pt x="4" y="60"/>
                  </a:lnTo>
                  <a:lnTo>
                    <a:pt x="18" y="42"/>
                  </a:lnTo>
                  <a:lnTo>
                    <a:pt x="42" y="24"/>
                  </a:lnTo>
                  <a:lnTo>
                    <a:pt x="86" y="6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/>
            <p:cNvSpPr>
              <a:spLocks/>
            </p:cNvSpPr>
            <p:nvPr/>
          </p:nvSpPr>
          <p:spPr bwMode="auto">
            <a:xfrm>
              <a:off x="7493001" y="1400175"/>
              <a:ext cx="582613" cy="923925"/>
            </a:xfrm>
            <a:custGeom>
              <a:avLst/>
              <a:gdLst>
                <a:gd name="T0" fmla="*/ 450 w 734"/>
                <a:gd name="T1" fmla="*/ 2 h 1165"/>
                <a:gd name="T2" fmla="*/ 541 w 734"/>
                <a:gd name="T3" fmla="*/ 14 h 1165"/>
                <a:gd name="T4" fmla="*/ 623 w 734"/>
                <a:gd name="T5" fmla="*/ 34 h 1165"/>
                <a:gd name="T6" fmla="*/ 673 w 734"/>
                <a:gd name="T7" fmla="*/ 64 h 1165"/>
                <a:gd name="T8" fmla="*/ 702 w 734"/>
                <a:gd name="T9" fmla="*/ 105 h 1165"/>
                <a:gd name="T10" fmla="*/ 701 w 734"/>
                <a:gd name="T11" fmla="*/ 163 h 1165"/>
                <a:gd name="T12" fmla="*/ 667 w 734"/>
                <a:gd name="T13" fmla="*/ 221 h 1165"/>
                <a:gd name="T14" fmla="*/ 625 w 734"/>
                <a:gd name="T15" fmla="*/ 239 h 1165"/>
                <a:gd name="T16" fmla="*/ 597 w 734"/>
                <a:gd name="T17" fmla="*/ 231 h 1165"/>
                <a:gd name="T18" fmla="*/ 547 w 734"/>
                <a:gd name="T19" fmla="*/ 209 h 1165"/>
                <a:gd name="T20" fmla="*/ 458 w 734"/>
                <a:gd name="T21" fmla="*/ 181 h 1165"/>
                <a:gd name="T22" fmla="*/ 356 w 734"/>
                <a:gd name="T23" fmla="*/ 181 h 1165"/>
                <a:gd name="T24" fmla="*/ 277 w 734"/>
                <a:gd name="T25" fmla="*/ 211 h 1165"/>
                <a:gd name="T26" fmla="*/ 237 w 734"/>
                <a:gd name="T27" fmla="*/ 265 h 1165"/>
                <a:gd name="T28" fmla="*/ 235 w 734"/>
                <a:gd name="T29" fmla="*/ 328 h 1165"/>
                <a:gd name="T30" fmla="*/ 269 w 734"/>
                <a:gd name="T31" fmla="*/ 378 h 1165"/>
                <a:gd name="T32" fmla="*/ 362 w 734"/>
                <a:gd name="T33" fmla="*/ 432 h 1165"/>
                <a:gd name="T34" fmla="*/ 482 w 734"/>
                <a:gd name="T35" fmla="*/ 485 h 1165"/>
                <a:gd name="T36" fmla="*/ 603 w 734"/>
                <a:gd name="T37" fmla="*/ 555 h 1165"/>
                <a:gd name="T38" fmla="*/ 669 w 734"/>
                <a:gd name="T39" fmla="*/ 620 h 1165"/>
                <a:gd name="T40" fmla="*/ 716 w 734"/>
                <a:gd name="T41" fmla="*/ 714 h 1165"/>
                <a:gd name="T42" fmla="*/ 734 w 734"/>
                <a:gd name="T43" fmla="*/ 831 h 1165"/>
                <a:gd name="T44" fmla="*/ 716 w 734"/>
                <a:gd name="T45" fmla="*/ 947 h 1165"/>
                <a:gd name="T46" fmla="*/ 669 w 734"/>
                <a:gd name="T47" fmla="*/ 1040 h 1165"/>
                <a:gd name="T48" fmla="*/ 587 w 734"/>
                <a:gd name="T49" fmla="*/ 1110 h 1165"/>
                <a:gd name="T50" fmla="*/ 486 w 734"/>
                <a:gd name="T51" fmla="*/ 1151 h 1165"/>
                <a:gd name="T52" fmla="*/ 362 w 734"/>
                <a:gd name="T53" fmla="*/ 1165 h 1165"/>
                <a:gd name="T54" fmla="*/ 223 w 734"/>
                <a:gd name="T55" fmla="*/ 1149 h 1165"/>
                <a:gd name="T56" fmla="*/ 106 w 734"/>
                <a:gd name="T57" fmla="*/ 1104 h 1165"/>
                <a:gd name="T58" fmla="*/ 26 w 734"/>
                <a:gd name="T59" fmla="*/ 1040 h 1165"/>
                <a:gd name="T60" fmla="*/ 0 w 734"/>
                <a:gd name="T61" fmla="*/ 970 h 1165"/>
                <a:gd name="T62" fmla="*/ 28 w 734"/>
                <a:gd name="T63" fmla="*/ 899 h 1165"/>
                <a:gd name="T64" fmla="*/ 68 w 734"/>
                <a:gd name="T65" fmla="*/ 865 h 1165"/>
                <a:gd name="T66" fmla="*/ 112 w 734"/>
                <a:gd name="T67" fmla="*/ 867 h 1165"/>
                <a:gd name="T68" fmla="*/ 185 w 734"/>
                <a:gd name="T69" fmla="*/ 925 h 1165"/>
                <a:gd name="T70" fmla="*/ 255 w 734"/>
                <a:gd name="T71" fmla="*/ 966 h 1165"/>
                <a:gd name="T72" fmla="*/ 354 w 734"/>
                <a:gd name="T73" fmla="*/ 986 h 1165"/>
                <a:gd name="T74" fmla="*/ 444 w 734"/>
                <a:gd name="T75" fmla="*/ 970 h 1165"/>
                <a:gd name="T76" fmla="*/ 502 w 734"/>
                <a:gd name="T77" fmla="*/ 933 h 1165"/>
                <a:gd name="T78" fmla="*/ 527 w 734"/>
                <a:gd name="T79" fmla="*/ 883 h 1165"/>
                <a:gd name="T80" fmla="*/ 527 w 734"/>
                <a:gd name="T81" fmla="*/ 821 h 1165"/>
                <a:gd name="T82" fmla="*/ 504 w 734"/>
                <a:gd name="T83" fmla="*/ 768 h 1165"/>
                <a:gd name="T84" fmla="*/ 432 w 734"/>
                <a:gd name="T85" fmla="*/ 706 h 1165"/>
                <a:gd name="T86" fmla="*/ 333 w 734"/>
                <a:gd name="T87" fmla="*/ 658 h 1165"/>
                <a:gd name="T88" fmla="*/ 175 w 734"/>
                <a:gd name="T89" fmla="*/ 579 h 1165"/>
                <a:gd name="T90" fmla="*/ 100 w 734"/>
                <a:gd name="T91" fmla="*/ 519 h 1165"/>
                <a:gd name="T92" fmla="*/ 56 w 734"/>
                <a:gd name="T93" fmla="*/ 451 h 1165"/>
                <a:gd name="T94" fmla="*/ 32 w 734"/>
                <a:gd name="T95" fmla="*/ 366 h 1165"/>
                <a:gd name="T96" fmla="*/ 32 w 734"/>
                <a:gd name="T97" fmla="*/ 265 h 1165"/>
                <a:gd name="T98" fmla="*/ 62 w 734"/>
                <a:gd name="T99" fmla="*/ 169 h 1165"/>
                <a:gd name="T100" fmla="*/ 118 w 734"/>
                <a:gd name="T101" fmla="*/ 96 h 1165"/>
                <a:gd name="T102" fmla="*/ 209 w 734"/>
                <a:gd name="T103" fmla="*/ 38 h 1165"/>
                <a:gd name="T104" fmla="*/ 338 w 734"/>
                <a:gd name="T105" fmla="*/ 4 h 1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4" h="1165">
                  <a:moveTo>
                    <a:pt x="408" y="0"/>
                  </a:moveTo>
                  <a:lnTo>
                    <a:pt x="450" y="2"/>
                  </a:lnTo>
                  <a:lnTo>
                    <a:pt x="494" y="6"/>
                  </a:lnTo>
                  <a:lnTo>
                    <a:pt x="541" y="14"/>
                  </a:lnTo>
                  <a:lnTo>
                    <a:pt x="591" y="24"/>
                  </a:lnTo>
                  <a:lnTo>
                    <a:pt x="623" y="34"/>
                  </a:lnTo>
                  <a:lnTo>
                    <a:pt x="651" y="48"/>
                  </a:lnTo>
                  <a:lnTo>
                    <a:pt x="673" y="64"/>
                  </a:lnTo>
                  <a:lnTo>
                    <a:pt x="691" y="84"/>
                  </a:lnTo>
                  <a:lnTo>
                    <a:pt x="702" y="105"/>
                  </a:lnTo>
                  <a:lnTo>
                    <a:pt x="706" y="129"/>
                  </a:lnTo>
                  <a:lnTo>
                    <a:pt x="701" y="163"/>
                  </a:lnTo>
                  <a:lnTo>
                    <a:pt x="685" y="201"/>
                  </a:lnTo>
                  <a:lnTo>
                    <a:pt x="667" y="221"/>
                  </a:lnTo>
                  <a:lnTo>
                    <a:pt x="647" y="233"/>
                  </a:lnTo>
                  <a:lnTo>
                    <a:pt x="625" y="239"/>
                  </a:lnTo>
                  <a:lnTo>
                    <a:pt x="615" y="237"/>
                  </a:lnTo>
                  <a:lnTo>
                    <a:pt x="597" y="231"/>
                  </a:lnTo>
                  <a:lnTo>
                    <a:pt x="575" y="221"/>
                  </a:lnTo>
                  <a:lnTo>
                    <a:pt x="547" y="209"/>
                  </a:lnTo>
                  <a:lnTo>
                    <a:pt x="504" y="191"/>
                  </a:lnTo>
                  <a:lnTo>
                    <a:pt x="458" y="181"/>
                  </a:lnTo>
                  <a:lnTo>
                    <a:pt x="408" y="179"/>
                  </a:lnTo>
                  <a:lnTo>
                    <a:pt x="356" y="181"/>
                  </a:lnTo>
                  <a:lnTo>
                    <a:pt x="313" y="193"/>
                  </a:lnTo>
                  <a:lnTo>
                    <a:pt x="277" y="211"/>
                  </a:lnTo>
                  <a:lnTo>
                    <a:pt x="253" y="235"/>
                  </a:lnTo>
                  <a:lnTo>
                    <a:pt x="237" y="265"/>
                  </a:lnTo>
                  <a:lnTo>
                    <a:pt x="231" y="298"/>
                  </a:lnTo>
                  <a:lnTo>
                    <a:pt x="235" y="328"/>
                  </a:lnTo>
                  <a:lnTo>
                    <a:pt x="249" y="354"/>
                  </a:lnTo>
                  <a:lnTo>
                    <a:pt x="269" y="378"/>
                  </a:lnTo>
                  <a:lnTo>
                    <a:pt x="311" y="408"/>
                  </a:lnTo>
                  <a:lnTo>
                    <a:pt x="362" y="432"/>
                  </a:lnTo>
                  <a:lnTo>
                    <a:pt x="420" y="455"/>
                  </a:lnTo>
                  <a:lnTo>
                    <a:pt x="482" y="485"/>
                  </a:lnTo>
                  <a:lnTo>
                    <a:pt x="545" y="519"/>
                  </a:lnTo>
                  <a:lnTo>
                    <a:pt x="603" y="555"/>
                  </a:lnTo>
                  <a:lnTo>
                    <a:pt x="639" y="585"/>
                  </a:lnTo>
                  <a:lnTo>
                    <a:pt x="669" y="620"/>
                  </a:lnTo>
                  <a:lnTo>
                    <a:pt x="697" y="664"/>
                  </a:lnTo>
                  <a:lnTo>
                    <a:pt x="716" y="714"/>
                  </a:lnTo>
                  <a:lnTo>
                    <a:pt x="730" y="770"/>
                  </a:lnTo>
                  <a:lnTo>
                    <a:pt x="734" y="831"/>
                  </a:lnTo>
                  <a:lnTo>
                    <a:pt x="730" y="891"/>
                  </a:lnTo>
                  <a:lnTo>
                    <a:pt x="716" y="947"/>
                  </a:lnTo>
                  <a:lnTo>
                    <a:pt x="697" y="996"/>
                  </a:lnTo>
                  <a:lnTo>
                    <a:pt x="669" y="1040"/>
                  </a:lnTo>
                  <a:lnTo>
                    <a:pt x="631" y="1078"/>
                  </a:lnTo>
                  <a:lnTo>
                    <a:pt x="587" y="1110"/>
                  </a:lnTo>
                  <a:lnTo>
                    <a:pt x="539" y="1133"/>
                  </a:lnTo>
                  <a:lnTo>
                    <a:pt x="486" y="1151"/>
                  </a:lnTo>
                  <a:lnTo>
                    <a:pt x="426" y="1161"/>
                  </a:lnTo>
                  <a:lnTo>
                    <a:pt x="362" y="1165"/>
                  </a:lnTo>
                  <a:lnTo>
                    <a:pt x="291" y="1161"/>
                  </a:lnTo>
                  <a:lnTo>
                    <a:pt x="223" y="1149"/>
                  </a:lnTo>
                  <a:lnTo>
                    <a:pt x="161" y="1131"/>
                  </a:lnTo>
                  <a:lnTo>
                    <a:pt x="106" y="1104"/>
                  </a:lnTo>
                  <a:lnTo>
                    <a:pt x="60" y="1072"/>
                  </a:lnTo>
                  <a:lnTo>
                    <a:pt x="26" y="1040"/>
                  </a:lnTo>
                  <a:lnTo>
                    <a:pt x="6" y="1006"/>
                  </a:lnTo>
                  <a:lnTo>
                    <a:pt x="0" y="970"/>
                  </a:lnTo>
                  <a:lnTo>
                    <a:pt x="6" y="935"/>
                  </a:lnTo>
                  <a:lnTo>
                    <a:pt x="28" y="899"/>
                  </a:lnTo>
                  <a:lnTo>
                    <a:pt x="46" y="877"/>
                  </a:lnTo>
                  <a:lnTo>
                    <a:pt x="68" y="865"/>
                  </a:lnTo>
                  <a:lnTo>
                    <a:pt x="90" y="861"/>
                  </a:lnTo>
                  <a:lnTo>
                    <a:pt x="112" y="867"/>
                  </a:lnTo>
                  <a:lnTo>
                    <a:pt x="136" y="881"/>
                  </a:lnTo>
                  <a:lnTo>
                    <a:pt x="185" y="925"/>
                  </a:lnTo>
                  <a:lnTo>
                    <a:pt x="215" y="947"/>
                  </a:lnTo>
                  <a:lnTo>
                    <a:pt x="255" y="966"/>
                  </a:lnTo>
                  <a:lnTo>
                    <a:pt x="303" y="982"/>
                  </a:lnTo>
                  <a:lnTo>
                    <a:pt x="354" y="986"/>
                  </a:lnTo>
                  <a:lnTo>
                    <a:pt x="402" y="982"/>
                  </a:lnTo>
                  <a:lnTo>
                    <a:pt x="444" y="970"/>
                  </a:lnTo>
                  <a:lnTo>
                    <a:pt x="480" y="952"/>
                  </a:lnTo>
                  <a:lnTo>
                    <a:pt x="502" y="933"/>
                  </a:lnTo>
                  <a:lnTo>
                    <a:pt x="518" y="909"/>
                  </a:lnTo>
                  <a:lnTo>
                    <a:pt x="527" y="883"/>
                  </a:lnTo>
                  <a:lnTo>
                    <a:pt x="529" y="851"/>
                  </a:lnTo>
                  <a:lnTo>
                    <a:pt x="527" y="821"/>
                  </a:lnTo>
                  <a:lnTo>
                    <a:pt x="518" y="793"/>
                  </a:lnTo>
                  <a:lnTo>
                    <a:pt x="504" y="768"/>
                  </a:lnTo>
                  <a:lnTo>
                    <a:pt x="472" y="734"/>
                  </a:lnTo>
                  <a:lnTo>
                    <a:pt x="432" y="706"/>
                  </a:lnTo>
                  <a:lnTo>
                    <a:pt x="384" y="682"/>
                  </a:lnTo>
                  <a:lnTo>
                    <a:pt x="333" y="658"/>
                  </a:lnTo>
                  <a:lnTo>
                    <a:pt x="227" y="609"/>
                  </a:lnTo>
                  <a:lnTo>
                    <a:pt x="175" y="579"/>
                  </a:lnTo>
                  <a:lnTo>
                    <a:pt x="128" y="545"/>
                  </a:lnTo>
                  <a:lnTo>
                    <a:pt x="100" y="519"/>
                  </a:lnTo>
                  <a:lnTo>
                    <a:pt x="76" y="487"/>
                  </a:lnTo>
                  <a:lnTo>
                    <a:pt x="56" y="451"/>
                  </a:lnTo>
                  <a:lnTo>
                    <a:pt x="40" y="410"/>
                  </a:lnTo>
                  <a:lnTo>
                    <a:pt x="32" y="366"/>
                  </a:lnTo>
                  <a:lnTo>
                    <a:pt x="28" y="318"/>
                  </a:lnTo>
                  <a:lnTo>
                    <a:pt x="32" y="265"/>
                  </a:lnTo>
                  <a:lnTo>
                    <a:pt x="44" y="215"/>
                  </a:lnTo>
                  <a:lnTo>
                    <a:pt x="62" y="169"/>
                  </a:lnTo>
                  <a:lnTo>
                    <a:pt x="88" y="129"/>
                  </a:lnTo>
                  <a:lnTo>
                    <a:pt x="118" y="96"/>
                  </a:lnTo>
                  <a:lnTo>
                    <a:pt x="152" y="70"/>
                  </a:lnTo>
                  <a:lnTo>
                    <a:pt x="209" y="38"/>
                  </a:lnTo>
                  <a:lnTo>
                    <a:pt x="273" y="16"/>
                  </a:lnTo>
                  <a:lnTo>
                    <a:pt x="338" y="4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618141" y="2266686"/>
            <a:ext cx="934623" cy="899273"/>
            <a:chOff x="3848100" y="1266825"/>
            <a:chExt cx="4491038" cy="4321175"/>
          </a:xfrm>
        </p:grpSpPr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3848100" y="1266825"/>
              <a:ext cx="4491038" cy="2236788"/>
            </a:xfrm>
            <a:custGeom>
              <a:avLst/>
              <a:gdLst>
                <a:gd name="T0" fmla="*/ 256 w 5657"/>
                <a:gd name="T1" fmla="*/ 256 h 2818"/>
                <a:gd name="T2" fmla="*/ 256 w 5657"/>
                <a:gd name="T3" fmla="*/ 2561 h 2818"/>
                <a:gd name="T4" fmla="*/ 5401 w 5657"/>
                <a:gd name="T5" fmla="*/ 2561 h 2818"/>
                <a:gd name="T6" fmla="*/ 5401 w 5657"/>
                <a:gd name="T7" fmla="*/ 256 h 2818"/>
                <a:gd name="T8" fmla="*/ 256 w 5657"/>
                <a:gd name="T9" fmla="*/ 256 h 2818"/>
                <a:gd name="T10" fmla="*/ 129 w 5657"/>
                <a:gd name="T11" fmla="*/ 0 h 2818"/>
                <a:gd name="T12" fmla="*/ 5530 w 5657"/>
                <a:gd name="T13" fmla="*/ 0 h 2818"/>
                <a:gd name="T14" fmla="*/ 5564 w 5657"/>
                <a:gd name="T15" fmla="*/ 3 h 2818"/>
                <a:gd name="T16" fmla="*/ 5594 w 5657"/>
                <a:gd name="T17" fmla="*/ 17 h 2818"/>
                <a:gd name="T18" fmla="*/ 5619 w 5657"/>
                <a:gd name="T19" fmla="*/ 38 h 2818"/>
                <a:gd name="T20" fmla="*/ 5640 w 5657"/>
                <a:gd name="T21" fmla="*/ 64 h 2818"/>
                <a:gd name="T22" fmla="*/ 5654 w 5657"/>
                <a:gd name="T23" fmla="*/ 93 h 2818"/>
                <a:gd name="T24" fmla="*/ 5657 w 5657"/>
                <a:gd name="T25" fmla="*/ 127 h 2818"/>
                <a:gd name="T26" fmla="*/ 5657 w 5657"/>
                <a:gd name="T27" fmla="*/ 2690 h 2818"/>
                <a:gd name="T28" fmla="*/ 5654 w 5657"/>
                <a:gd name="T29" fmla="*/ 2722 h 2818"/>
                <a:gd name="T30" fmla="*/ 5640 w 5657"/>
                <a:gd name="T31" fmla="*/ 2755 h 2818"/>
                <a:gd name="T32" fmla="*/ 5619 w 5657"/>
                <a:gd name="T33" fmla="*/ 2781 h 2818"/>
                <a:gd name="T34" fmla="*/ 5594 w 5657"/>
                <a:gd name="T35" fmla="*/ 2800 h 2818"/>
                <a:gd name="T36" fmla="*/ 5564 w 5657"/>
                <a:gd name="T37" fmla="*/ 2813 h 2818"/>
                <a:gd name="T38" fmla="*/ 5530 w 5657"/>
                <a:gd name="T39" fmla="*/ 2818 h 2818"/>
                <a:gd name="T40" fmla="*/ 129 w 5657"/>
                <a:gd name="T41" fmla="*/ 2818 h 2818"/>
                <a:gd name="T42" fmla="*/ 94 w 5657"/>
                <a:gd name="T43" fmla="*/ 2813 h 2818"/>
                <a:gd name="T44" fmla="*/ 64 w 5657"/>
                <a:gd name="T45" fmla="*/ 2800 h 2818"/>
                <a:gd name="T46" fmla="*/ 38 w 5657"/>
                <a:gd name="T47" fmla="*/ 2781 h 2818"/>
                <a:gd name="T48" fmla="*/ 17 w 5657"/>
                <a:gd name="T49" fmla="*/ 2755 h 2818"/>
                <a:gd name="T50" fmla="*/ 5 w 5657"/>
                <a:gd name="T51" fmla="*/ 2722 h 2818"/>
                <a:gd name="T52" fmla="*/ 0 w 5657"/>
                <a:gd name="T53" fmla="*/ 2690 h 2818"/>
                <a:gd name="T54" fmla="*/ 0 w 5657"/>
                <a:gd name="T55" fmla="*/ 127 h 2818"/>
                <a:gd name="T56" fmla="*/ 5 w 5657"/>
                <a:gd name="T57" fmla="*/ 93 h 2818"/>
                <a:gd name="T58" fmla="*/ 17 w 5657"/>
                <a:gd name="T59" fmla="*/ 64 h 2818"/>
                <a:gd name="T60" fmla="*/ 38 w 5657"/>
                <a:gd name="T61" fmla="*/ 38 h 2818"/>
                <a:gd name="T62" fmla="*/ 64 w 5657"/>
                <a:gd name="T63" fmla="*/ 17 h 2818"/>
                <a:gd name="T64" fmla="*/ 94 w 5657"/>
                <a:gd name="T65" fmla="*/ 3 h 2818"/>
                <a:gd name="T66" fmla="*/ 129 w 5657"/>
                <a:gd name="T67" fmla="*/ 0 h 2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657" h="2818">
                  <a:moveTo>
                    <a:pt x="256" y="256"/>
                  </a:moveTo>
                  <a:lnTo>
                    <a:pt x="256" y="2561"/>
                  </a:lnTo>
                  <a:lnTo>
                    <a:pt x="5401" y="2561"/>
                  </a:lnTo>
                  <a:lnTo>
                    <a:pt x="5401" y="256"/>
                  </a:lnTo>
                  <a:lnTo>
                    <a:pt x="256" y="256"/>
                  </a:lnTo>
                  <a:close/>
                  <a:moveTo>
                    <a:pt x="129" y="0"/>
                  </a:moveTo>
                  <a:lnTo>
                    <a:pt x="5530" y="0"/>
                  </a:lnTo>
                  <a:lnTo>
                    <a:pt x="5564" y="3"/>
                  </a:lnTo>
                  <a:lnTo>
                    <a:pt x="5594" y="17"/>
                  </a:lnTo>
                  <a:lnTo>
                    <a:pt x="5619" y="38"/>
                  </a:lnTo>
                  <a:lnTo>
                    <a:pt x="5640" y="64"/>
                  </a:lnTo>
                  <a:lnTo>
                    <a:pt x="5654" y="93"/>
                  </a:lnTo>
                  <a:lnTo>
                    <a:pt x="5657" y="127"/>
                  </a:lnTo>
                  <a:lnTo>
                    <a:pt x="5657" y="2690"/>
                  </a:lnTo>
                  <a:lnTo>
                    <a:pt x="5654" y="2722"/>
                  </a:lnTo>
                  <a:lnTo>
                    <a:pt x="5640" y="2755"/>
                  </a:lnTo>
                  <a:lnTo>
                    <a:pt x="5619" y="2781"/>
                  </a:lnTo>
                  <a:lnTo>
                    <a:pt x="5594" y="2800"/>
                  </a:lnTo>
                  <a:lnTo>
                    <a:pt x="5564" y="2813"/>
                  </a:lnTo>
                  <a:lnTo>
                    <a:pt x="5530" y="2818"/>
                  </a:lnTo>
                  <a:lnTo>
                    <a:pt x="129" y="2818"/>
                  </a:lnTo>
                  <a:lnTo>
                    <a:pt x="94" y="2813"/>
                  </a:lnTo>
                  <a:lnTo>
                    <a:pt x="64" y="2800"/>
                  </a:lnTo>
                  <a:lnTo>
                    <a:pt x="38" y="2781"/>
                  </a:lnTo>
                  <a:lnTo>
                    <a:pt x="17" y="2755"/>
                  </a:lnTo>
                  <a:lnTo>
                    <a:pt x="5" y="2722"/>
                  </a:lnTo>
                  <a:lnTo>
                    <a:pt x="0" y="2690"/>
                  </a:lnTo>
                  <a:lnTo>
                    <a:pt x="0" y="127"/>
                  </a:lnTo>
                  <a:lnTo>
                    <a:pt x="5" y="93"/>
                  </a:lnTo>
                  <a:lnTo>
                    <a:pt x="17" y="64"/>
                  </a:lnTo>
                  <a:lnTo>
                    <a:pt x="38" y="38"/>
                  </a:lnTo>
                  <a:lnTo>
                    <a:pt x="64" y="17"/>
                  </a:lnTo>
                  <a:lnTo>
                    <a:pt x="94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3848100" y="3625850"/>
              <a:ext cx="4491038" cy="1962150"/>
            </a:xfrm>
            <a:custGeom>
              <a:avLst/>
              <a:gdLst>
                <a:gd name="T0" fmla="*/ 192 w 5657"/>
                <a:gd name="T1" fmla="*/ 19 h 2472"/>
                <a:gd name="T2" fmla="*/ 251 w 5657"/>
                <a:gd name="T3" fmla="*/ 94 h 2472"/>
                <a:gd name="T4" fmla="*/ 1080 w 5657"/>
                <a:gd name="T5" fmla="*/ 228 h 2472"/>
                <a:gd name="T6" fmla="*/ 1098 w 5657"/>
                <a:gd name="T7" fmla="*/ 63 h 2472"/>
                <a:gd name="T8" fmla="*/ 1174 w 5657"/>
                <a:gd name="T9" fmla="*/ 5 h 2472"/>
                <a:gd name="T10" fmla="*/ 1274 w 5657"/>
                <a:gd name="T11" fmla="*/ 19 h 2472"/>
                <a:gd name="T12" fmla="*/ 1332 w 5657"/>
                <a:gd name="T13" fmla="*/ 94 h 2472"/>
                <a:gd name="T14" fmla="*/ 2161 w 5657"/>
                <a:gd name="T15" fmla="*/ 228 h 2472"/>
                <a:gd name="T16" fmla="*/ 2178 w 5657"/>
                <a:gd name="T17" fmla="*/ 63 h 2472"/>
                <a:gd name="T18" fmla="*/ 2255 w 5657"/>
                <a:gd name="T19" fmla="*/ 5 h 2472"/>
                <a:gd name="T20" fmla="*/ 2353 w 5657"/>
                <a:gd name="T21" fmla="*/ 19 h 2472"/>
                <a:gd name="T22" fmla="*/ 2411 w 5657"/>
                <a:gd name="T23" fmla="*/ 94 h 2472"/>
                <a:gd name="T24" fmla="*/ 3240 w 5657"/>
                <a:gd name="T25" fmla="*/ 228 h 2472"/>
                <a:gd name="T26" fmla="*/ 3258 w 5657"/>
                <a:gd name="T27" fmla="*/ 63 h 2472"/>
                <a:gd name="T28" fmla="*/ 3335 w 5657"/>
                <a:gd name="T29" fmla="*/ 5 h 2472"/>
                <a:gd name="T30" fmla="*/ 3433 w 5657"/>
                <a:gd name="T31" fmla="*/ 19 h 2472"/>
                <a:gd name="T32" fmla="*/ 3493 w 5657"/>
                <a:gd name="T33" fmla="*/ 94 h 2472"/>
                <a:gd name="T34" fmla="*/ 4322 w 5657"/>
                <a:gd name="T35" fmla="*/ 228 h 2472"/>
                <a:gd name="T36" fmla="*/ 4339 w 5657"/>
                <a:gd name="T37" fmla="*/ 63 h 2472"/>
                <a:gd name="T38" fmla="*/ 4414 w 5657"/>
                <a:gd name="T39" fmla="*/ 5 h 2472"/>
                <a:gd name="T40" fmla="*/ 4514 w 5657"/>
                <a:gd name="T41" fmla="*/ 19 h 2472"/>
                <a:gd name="T42" fmla="*/ 4572 w 5657"/>
                <a:gd name="T43" fmla="*/ 94 h 2472"/>
                <a:gd name="T44" fmla="*/ 5401 w 5657"/>
                <a:gd name="T45" fmla="*/ 228 h 2472"/>
                <a:gd name="T46" fmla="*/ 5419 w 5657"/>
                <a:gd name="T47" fmla="*/ 63 h 2472"/>
                <a:gd name="T48" fmla="*/ 5496 w 5657"/>
                <a:gd name="T49" fmla="*/ 5 h 2472"/>
                <a:gd name="T50" fmla="*/ 5594 w 5657"/>
                <a:gd name="T51" fmla="*/ 19 h 2472"/>
                <a:gd name="T52" fmla="*/ 5654 w 5657"/>
                <a:gd name="T53" fmla="*/ 94 h 2472"/>
                <a:gd name="T54" fmla="*/ 5654 w 5657"/>
                <a:gd name="T55" fmla="*/ 391 h 2472"/>
                <a:gd name="T56" fmla="*/ 5594 w 5657"/>
                <a:gd name="T57" fmla="*/ 467 h 2472"/>
                <a:gd name="T58" fmla="*/ 3277 w 5657"/>
                <a:gd name="T59" fmla="*/ 484 h 2472"/>
                <a:gd name="T60" fmla="*/ 3259 w 5657"/>
                <a:gd name="T61" fmla="*/ 2408 h 2472"/>
                <a:gd name="T62" fmla="*/ 3182 w 5657"/>
                <a:gd name="T63" fmla="*/ 2466 h 2472"/>
                <a:gd name="T64" fmla="*/ 3084 w 5657"/>
                <a:gd name="T65" fmla="*/ 2454 h 2472"/>
                <a:gd name="T66" fmla="*/ 3026 w 5657"/>
                <a:gd name="T67" fmla="*/ 2377 h 2472"/>
                <a:gd name="T68" fmla="*/ 2636 w 5657"/>
                <a:gd name="T69" fmla="*/ 484 h 2472"/>
                <a:gd name="T70" fmla="*/ 2619 w 5657"/>
                <a:gd name="T71" fmla="*/ 2408 h 2472"/>
                <a:gd name="T72" fmla="*/ 2544 w 5657"/>
                <a:gd name="T73" fmla="*/ 2466 h 2472"/>
                <a:gd name="T74" fmla="*/ 2444 w 5657"/>
                <a:gd name="T75" fmla="*/ 2454 h 2472"/>
                <a:gd name="T76" fmla="*/ 2386 w 5657"/>
                <a:gd name="T77" fmla="*/ 2377 h 2472"/>
                <a:gd name="T78" fmla="*/ 129 w 5657"/>
                <a:gd name="T79" fmla="*/ 484 h 2472"/>
                <a:gd name="T80" fmla="*/ 38 w 5657"/>
                <a:gd name="T81" fmla="*/ 448 h 2472"/>
                <a:gd name="T82" fmla="*/ 0 w 5657"/>
                <a:gd name="T83" fmla="*/ 357 h 2472"/>
                <a:gd name="T84" fmla="*/ 17 w 5657"/>
                <a:gd name="T85" fmla="*/ 63 h 2472"/>
                <a:gd name="T86" fmla="*/ 94 w 5657"/>
                <a:gd name="T87" fmla="*/ 5 h 2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57" h="2472">
                  <a:moveTo>
                    <a:pt x="129" y="0"/>
                  </a:moveTo>
                  <a:lnTo>
                    <a:pt x="161" y="5"/>
                  </a:lnTo>
                  <a:lnTo>
                    <a:pt x="192" y="19"/>
                  </a:lnTo>
                  <a:lnTo>
                    <a:pt x="218" y="38"/>
                  </a:lnTo>
                  <a:lnTo>
                    <a:pt x="239" y="63"/>
                  </a:lnTo>
                  <a:lnTo>
                    <a:pt x="251" y="94"/>
                  </a:lnTo>
                  <a:lnTo>
                    <a:pt x="256" y="129"/>
                  </a:lnTo>
                  <a:lnTo>
                    <a:pt x="256" y="228"/>
                  </a:lnTo>
                  <a:lnTo>
                    <a:pt x="1080" y="228"/>
                  </a:lnTo>
                  <a:lnTo>
                    <a:pt x="1080" y="129"/>
                  </a:lnTo>
                  <a:lnTo>
                    <a:pt x="1085" y="94"/>
                  </a:lnTo>
                  <a:lnTo>
                    <a:pt x="1098" y="63"/>
                  </a:lnTo>
                  <a:lnTo>
                    <a:pt x="1117" y="38"/>
                  </a:lnTo>
                  <a:lnTo>
                    <a:pt x="1143" y="19"/>
                  </a:lnTo>
                  <a:lnTo>
                    <a:pt x="1174" y="5"/>
                  </a:lnTo>
                  <a:lnTo>
                    <a:pt x="1208" y="0"/>
                  </a:lnTo>
                  <a:lnTo>
                    <a:pt x="1243" y="5"/>
                  </a:lnTo>
                  <a:lnTo>
                    <a:pt x="1274" y="19"/>
                  </a:lnTo>
                  <a:lnTo>
                    <a:pt x="1299" y="38"/>
                  </a:lnTo>
                  <a:lnTo>
                    <a:pt x="1318" y="63"/>
                  </a:lnTo>
                  <a:lnTo>
                    <a:pt x="1332" y="94"/>
                  </a:lnTo>
                  <a:lnTo>
                    <a:pt x="1337" y="129"/>
                  </a:lnTo>
                  <a:lnTo>
                    <a:pt x="1337" y="228"/>
                  </a:lnTo>
                  <a:lnTo>
                    <a:pt x="2161" y="228"/>
                  </a:lnTo>
                  <a:lnTo>
                    <a:pt x="2161" y="129"/>
                  </a:lnTo>
                  <a:lnTo>
                    <a:pt x="2166" y="94"/>
                  </a:lnTo>
                  <a:lnTo>
                    <a:pt x="2178" y="63"/>
                  </a:lnTo>
                  <a:lnTo>
                    <a:pt x="2199" y="38"/>
                  </a:lnTo>
                  <a:lnTo>
                    <a:pt x="2224" y="19"/>
                  </a:lnTo>
                  <a:lnTo>
                    <a:pt x="2255" y="5"/>
                  </a:lnTo>
                  <a:lnTo>
                    <a:pt x="2288" y="0"/>
                  </a:lnTo>
                  <a:lnTo>
                    <a:pt x="2322" y="5"/>
                  </a:lnTo>
                  <a:lnTo>
                    <a:pt x="2353" y="19"/>
                  </a:lnTo>
                  <a:lnTo>
                    <a:pt x="2379" y="38"/>
                  </a:lnTo>
                  <a:lnTo>
                    <a:pt x="2399" y="63"/>
                  </a:lnTo>
                  <a:lnTo>
                    <a:pt x="2411" y="94"/>
                  </a:lnTo>
                  <a:lnTo>
                    <a:pt x="2417" y="129"/>
                  </a:lnTo>
                  <a:lnTo>
                    <a:pt x="2417" y="228"/>
                  </a:lnTo>
                  <a:lnTo>
                    <a:pt x="3240" y="228"/>
                  </a:lnTo>
                  <a:lnTo>
                    <a:pt x="3240" y="129"/>
                  </a:lnTo>
                  <a:lnTo>
                    <a:pt x="3246" y="94"/>
                  </a:lnTo>
                  <a:lnTo>
                    <a:pt x="3258" y="63"/>
                  </a:lnTo>
                  <a:lnTo>
                    <a:pt x="3278" y="38"/>
                  </a:lnTo>
                  <a:lnTo>
                    <a:pt x="3304" y="19"/>
                  </a:lnTo>
                  <a:lnTo>
                    <a:pt x="3335" y="5"/>
                  </a:lnTo>
                  <a:lnTo>
                    <a:pt x="3369" y="0"/>
                  </a:lnTo>
                  <a:lnTo>
                    <a:pt x="3404" y="5"/>
                  </a:lnTo>
                  <a:lnTo>
                    <a:pt x="3433" y="19"/>
                  </a:lnTo>
                  <a:lnTo>
                    <a:pt x="3460" y="38"/>
                  </a:lnTo>
                  <a:lnTo>
                    <a:pt x="3479" y="63"/>
                  </a:lnTo>
                  <a:lnTo>
                    <a:pt x="3493" y="94"/>
                  </a:lnTo>
                  <a:lnTo>
                    <a:pt x="3496" y="129"/>
                  </a:lnTo>
                  <a:lnTo>
                    <a:pt x="3496" y="228"/>
                  </a:lnTo>
                  <a:lnTo>
                    <a:pt x="4322" y="228"/>
                  </a:lnTo>
                  <a:lnTo>
                    <a:pt x="4322" y="129"/>
                  </a:lnTo>
                  <a:lnTo>
                    <a:pt x="4325" y="94"/>
                  </a:lnTo>
                  <a:lnTo>
                    <a:pt x="4339" y="63"/>
                  </a:lnTo>
                  <a:lnTo>
                    <a:pt x="4360" y="38"/>
                  </a:lnTo>
                  <a:lnTo>
                    <a:pt x="4385" y="19"/>
                  </a:lnTo>
                  <a:lnTo>
                    <a:pt x="4414" y="5"/>
                  </a:lnTo>
                  <a:lnTo>
                    <a:pt x="4449" y="0"/>
                  </a:lnTo>
                  <a:lnTo>
                    <a:pt x="4483" y="5"/>
                  </a:lnTo>
                  <a:lnTo>
                    <a:pt x="4514" y="19"/>
                  </a:lnTo>
                  <a:lnTo>
                    <a:pt x="4540" y="38"/>
                  </a:lnTo>
                  <a:lnTo>
                    <a:pt x="4560" y="63"/>
                  </a:lnTo>
                  <a:lnTo>
                    <a:pt x="4572" y="94"/>
                  </a:lnTo>
                  <a:lnTo>
                    <a:pt x="4578" y="129"/>
                  </a:lnTo>
                  <a:lnTo>
                    <a:pt x="4578" y="228"/>
                  </a:lnTo>
                  <a:lnTo>
                    <a:pt x="5401" y="228"/>
                  </a:lnTo>
                  <a:lnTo>
                    <a:pt x="5401" y="129"/>
                  </a:lnTo>
                  <a:lnTo>
                    <a:pt x="5407" y="94"/>
                  </a:lnTo>
                  <a:lnTo>
                    <a:pt x="5419" y="63"/>
                  </a:lnTo>
                  <a:lnTo>
                    <a:pt x="5439" y="38"/>
                  </a:lnTo>
                  <a:lnTo>
                    <a:pt x="5465" y="19"/>
                  </a:lnTo>
                  <a:lnTo>
                    <a:pt x="5496" y="5"/>
                  </a:lnTo>
                  <a:lnTo>
                    <a:pt x="5530" y="0"/>
                  </a:lnTo>
                  <a:lnTo>
                    <a:pt x="5564" y="5"/>
                  </a:lnTo>
                  <a:lnTo>
                    <a:pt x="5594" y="19"/>
                  </a:lnTo>
                  <a:lnTo>
                    <a:pt x="5619" y="38"/>
                  </a:lnTo>
                  <a:lnTo>
                    <a:pt x="5640" y="63"/>
                  </a:lnTo>
                  <a:lnTo>
                    <a:pt x="5654" y="94"/>
                  </a:lnTo>
                  <a:lnTo>
                    <a:pt x="5657" y="129"/>
                  </a:lnTo>
                  <a:lnTo>
                    <a:pt x="5657" y="357"/>
                  </a:lnTo>
                  <a:lnTo>
                    <a:pt x="5654" y="391"/>
                  </a:lnTo>
                  <a:lnTo>
                    <a:pt x="5640" y="420"/>
                  </a:lnTo>
                  <a:lnTo>
                    <a:pt x="5619" y="448"/>
                  </a:lnTo>
                  <a:lnTo>
                    <a:pt x="5594" y="467"/>
                  </a:lnTo>
                  <a:lnTo>
                    <a:pt x="5564" y="480"/>
                  </a:lnTo>
                  <a:lnTo>
                    <a:pt x="5530" y="484"/>
                  </a:lnTo>
                  <a:lnTo>
                    <a:pt x="3277" y="484"/>
                  </a:lnTo>
                  <a:lnTo>
                    <a:pt x="3277" y="2343"/>
                  </a:lnTo>
                  <a:lnTo>
                    <a:pt x="3271" y="2377"/>
                  </a:lnTo>
                  <a:lnTo>
                    <a:pt x="3259" y="2408"/>
                  </a:lnTo>
                  <a:lnTo>
                    <a:pt x="3239" y="2434"/>
                  </a:lnTo>
                  <a:lnTo>
                    <a:pt x="3213" y="2454"/>
                  </a:lnTo>
                  <a:lnTo>
                    <a:pt x="3182" y="2466"/>
                  </a:lnTo>
                  <a:lnTo>
                    <a:pt x="3150" y="2472"/>
                  </a:lnTo>
                  <a:lnTo>
                    <a:pt x="3115" y="2466"/>
                  </a:lnTo>
                  <a:lnTo>
                    <a:pt x="3084" y="2454"/>
                  </a:lnTo>
                  <a:lnTo>
                    <a:pt x="3059" y="2434"/>
                  </a:lnTo>
                  <a:lnTo>
                    <a:pt x="3038" y="2408"/>
                  </a:lnTo>
                  <a:lnTo>
                    <a:pt x="3026" y="2377"/>
                  </a:lnTo>
                  <a:lnTo>
                    <a:pt x="3021" y="2343"/>
                  </a:lnTo>
                  <a:lnTo>
                    <a:pt x="3021" y="484"/>
                  </a:lnTo>
                  <a:lnTo>
                    <a:pt x="2636" y="484"/>
                  </a:lnTo>
                  <a:lnTo>
                    <a:pt x="2636" y="2343"/>
                  </a:lnTo>
                  <a:lnTo>
                    <a:pt x="2633" y="2377"/>
                  </a:lnTo>
                  <a:lnTo>
                    <a:pt x="2619" y="2408"/>
                  </a:lnTo>
                  <a:lnTo>
                    <a:pt x="2599" y="2434"/>
                  </a:lnTo>
                  <a:lnTo>
                    <a:pt x="2573" y="2454"/>
                  </a:lnTo>
                  <a:lnTo>
                    <a:pt x="2544" y="2466"/>
                  </a:lnTo>
                  <a:lnTo>
                    <a:pt x="2509" y="2472"/>
                  </a:lnTo>
                  <a:lnTo>
                    <a:pt x="2475" y="2466"/>
                  </a:lnTo>
                  <a:lnTo>
                    <a:pt x="2444" y="2454"/>
                  </a:lnTo>
                  <a:lnTo>
                    <a:pt x="2418" y="2434"/>
                  </a:lnTo>
                  <a:lnTo>
                    <a:pt x="2398" y="2408"/>
                  </a:lnTo>
                  <a:lnTo>
                    <a:pt x="2386" y="2377"/>
                  </a:lnTo>
                  <a:lnTo>
                    <a:pt x="2381" y="2343"/>
                  </a:lnTo>
                  <a:lnTo>
                    <a:pt x="2381" y="484"/>
                  </a:lnTo>
                  <a:lnTo>
                    <a:pt x="129" y="484"/>
                  </a:lnTo>
                  <a:lnTo>
                    <a:pt x="94" y="480"/>
                  </a:lnTo>
                  <a:lnTo>
                    <a:pt x="64" y="467"/>
                  </a:lnTo>
                  <a:lnTo>
                    <a:pt x="38" y="448"/>
                  </a:lnTo>
                  <a:lnTo>
                    <a:pt x="17" y="420"/>
                  </a:lnTo>
                  <a:lnTo>
                    <a:pt x="5" y="391"/>
                  </a:lnTo>
                  <a:lnTo>
                    <a:pt x="0" y="357"/>
                  </a:lnTo>
                  <a:lnTo>
                    <a:pt x="0" y="129"/>
                  </a:lnTo>
                  <a:lnTo>
                    <a:pt x="5" y="94"/>
                  </a:lnTo>
                  <a:lnTo>
                    <a:pt x="17" y="63"/>
                  </a:lnTo>
                  <a:lnTo>
                    <a:pt x="38" y="38"/>
                  </a:lnTo>
                  <a:lnTo>
                    <a:pt x="64" y="19"/>
                  </a:lnTo>
                  <a:lnTo>
                    <a:pt x="94" y="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" name="Freeform 27"/>
          <p:cNvSpPr>
            <a:spLocks noEditPoints="1"/>
          </p:cNvSpPr>
          <p:nvPr/>
        </p:nvSpPr>
        <p:spPr bwMode="auto">
          <a:xfrm>
            <a:off x="9609644" y="2237888"/>
            <a:ext cx="1031103" cy="940870"/>
          </a:xfrm>
          <a:custGeom>
            <a:avLst/>
            <a:gdLst>
              <a:gd name="T0" fmla="*/ 2456 w 4387"/>
              <a:gd name="T1" fmla="*/ 2816 h 4007"/>
              <a:gd name="T2" fmla="*/ 2675 w 4387"/>
              <a:gd name="T3" fmla="*/ 3842 h 4007"/>
              <a:gd name="T4" fmla="*/ 2446 w 4387"/>
              <a:gd name="T5" fmla="*/ 3930 h 4007"/>
              <a:gd name="T6" fmla="*/ 1764 w 4387"/>
              <a:gd name="T7" fmla="*/ 4005 h 4007"/>
              <a:gd name="T8" fmla="*/ 911 w 4387"/>
              <a:gd name="T9" fmla="*/ 3850 h 4007"/>
              <a:gd name="T10" fmla="*/ 1080 w 4387"/>
              <a:gd name="T11" fmla="*/ 2863 h 4007"/>
              <a:gd name="T12" fmla="*/ 2432 w 4387"/>
              <a:gd name="T13" fmla="*/ 2112 h 4007"/>
              <a:gd name="T14" fmla="*/ 3362 w 4387"/>
              <a:gd name="T15" fmla="*/ 2330 h 4007"/>
              <a:gd name="T16" fmla="*/ 3529 w 4387"/>
              <a:gd name="T17" fmla="*/ 3310 h 4007"/>
              <a:gd name="T18" fmla="*/ 3249 w 4387"/>
              <a:gd name="T19" fmla="*/ 3410 h 4007"/>
              <a:gd name="T20" fmla="*/ 2783 w 4387"/>
              <a:gd name="T21" fmla="*/ 3148 h 4007"/>
              <a:gd name="T22" fmla="*/ 2379 w 4387"/>
              <a:gd name="T23" fmla="*/ 2614 h 4007"/>
              <a:gd name="T24" fmla="*/ 2428 w 4387"/>
              <a:gd name="T25" fmla="*/ 2176 h 4007"/>
              <a:gd name="T26" fmla="*/ 1208 w 4387"/>
              <a:gd name="T27" fmla="*/ 2358 h 4007"/>
              <a:gd name="T28" fmla="*/ 1020 w 4387"/>
              <a:gd name="T29" fmla="*/ 2748 h 4007"/>
              <a:gd name="T30" fmla="*/ 786 w 4387"/>
              <a:gd name="T31" fmla="*/ 3469 h 4007"/>
              <a:gd name="T32" fmla="*/ 0 w 4387"/>
              <a:gd name="T33" fmla="*/ 3310 h 4007"/>
              <a:gd name="T34" fmla="*/ 218 w 4387"/>
              <a:gd name="T35" fmla="*/ 2282 h 4007"/>
              <a:gd name="T36" fmla="*/ 3723 w 4387"/>
              <a:gd name="T37" fmla="*/ 1593 h 4007"/>
              <a:gd name="T38" fmla="*/ 4259 w 4387"/>
              <a:gd name="T39" fmla="*/ 1864 h 4007"/>
              <a:gd name="T40" fmla="*/ 4348 w 4387"/>
              <a:gd name="T41" fmla="*/ 2806 h 4007"/>
              <a:gd name="T42" fmla="*/ 4043 w 4387"/>
              <a:gd name="T43" fmla="*/ 2905 h 4007"/>
              <a:gd name="T44" fmla="*/ 3617 w 4387"/>
              <a:gd name="T45" fmla="*/ 2553 h 4007"/>
              <a:gd name="T46" fmla="*/ 3164 w 4387"/>
              <a:gd name="T47" fmla="*/ 2062 h 4007"/>
              <a:gd name="T48" fmla="*/ 3288 w 4387"/>
              <a:gd name="T49" fmla="*/ 1593 h 4007"/>
              <a:gd name="T50" fmla="*/ 2218 w 4387"/>
              <a:gd name="T51" fmla="*/ 1799 h 4007"/>
              <a:gd name="T52" fmla="*/ 2250 w 4387"/>
              <a:gd name="T53" fmla="*/ 2336 h 4007"/>
              <a:gd name="T54" fmla="*/ 1793 w 4387"/>
              <a:gd name="T55" fmla="*/ 2610 h 4007"/>
              <a:gd name="T56" fmla="*/ 1335 w 4387"/>
              <a:gd name="T57" fmla="*/ 2336 h 4007"/>
              <a:gd name="T58" fmla="*/ 1367 w 4387"/>
              <a:gd name="T59" fmla="*/ 1799 h 4007"/>
              <a:gd name="T60" fmla="*/ 1528 w 4387"/>
              <a:gd name="T61" fmla="*/ 1159 h 4007"/>
              <a:gd name="T62" fmla="*/ 2037 w 4387"/>
              <a:gd name="T63" fmla="*/ 1503 h 4007"/>
              <a:gd name="T64" fmla="*/ 1497 w 4387"/>
              <a:gd name="T65" fmla="*/ 1528 h 4007"/>
              <a:gd name="T66" fmla="*/ 2650 w 4387"/>
              <a:gd name="T67" fmla="*/ 1045 h 4007"/>
              <a:gd name="T68" fmla="*/ 3107 w 4387"/>
              <a:gd name="T69" fmla="*/ 1318 h 4007"/>
              <a:gd name="T70" fmla="*/ 3075 w 4387"/>
              <a:gd name="T71" fmla="*/ 1856 h 4007"/>
              <a:gd name="T72" fmla="*/ 2591 w 4387"/>
              <a:gd name="T73" fmla="*/ 2073 h 4007"/>
              <a:gd name="T74" fmla="*/ 2278 w 4387"/>
              <a:gd name="T75" fmla="*/ 1677 h 4007"/>
              <a:gd name="T76" fmla="*/ 2265 w 4387"/>
              <a:gd name="T77" fmla="*/ 1214 h 4007"/>
              <a:gd name="T78" fmla="*/ 948 w 4387"/>
              <a:gd name="T79" fmla="*/ 1049 h 4007"/>
              <a:gd name="T80" fmla="*/ 1367 w 4387"/>
              <a:gd name="T81" fmla="*/ 1374 h 4007"/>
              <a:gd name="T82" fmla="*/ 1196 w 4387"/>
              <a:gd name="T83" fmla="*/ 1861 h 4007"/>
              <a:gd name="T84" fmla="*/ 755 w 4387"/>
              <a:gd name="T85" fmla="*/ 2062 h 4007"/>
              <a:gd name="T86" fmla="*/ 381 w 4387"/>
              <a:gd name="T87" fmla="*/ 1687 h 4007"/>
              <a:gd name="T88" fmla="*/ 540 w 4387"/>
              <a:gd name="T89" fmla="*/ 1175 h 4007"/>
              <a:gd name="T90" fmla="*/ 3631 w 4387"/>
              <a:gd name="T91" fmla="*/ 540 h 4007"/>
              <a:gd name="T92" fmla="*/ 4006 w 4387"/>
              <a:gd name="T93" fmla="*/ 913 h 4007"/>
              <a:gd name="T94" fmla="*/ 3848 w 4387"/>
              <a:gd name="T95" fmla="*/ 1427 h 4007"/>
              <a:gd name="T96" fmla="*/ 3336 w 4387"/>
              <a:gd name="T97" fmla="*/ 1529 h 4007"/>
              <a:gd name="T98" fmla="*/ 3039 w 4387"/>
              <a:gd name="T99" fmla="*/ 1070 h 4007"/>
              <a:gd name="T100" fmla="*/ 3210 w 4387"/>
              <a:gd name="T101" fmla="*/ 616 h 4007"/>
              <a:gd name="T102" fmla="*/ 1956 w 4387"/>
              <a:gd name="T103" fmla="*/ 32 h 4007"/>
              <a:gd name="T104" fmla="*/ 2314 w 4387"/>
              <a:gd name="T105" fmla="*/ 431 h 4007"/>
              <a:gd name="T106" fmla="*/ 2165 w 4387"/>
              <a:gd name="T107" fmla="*/ 956 h 4007"/>
              <a:gd name="T108" fmla="*/ 1637 w 4387"/>
              <a:gd name="T109" fmla="*/ 1106 h 4007"/>
              <a:gd name="T110" fmla="*/ 1236 w 4387"/>
              <a:gd name="T111" fmla="*/ 748 h 4007"/>
              <a:gd name="T112" fmla="*/ 1328 w 4387"/>
              <a:gd name="T113" fmla="*/ 209 h 40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387" h="4007">
                <a:moveTo>
                  <a:pt x="1572" y="2644"/>
                </a:moveTo>
                <a:lnTo>
                  <a:pt x="2013" y="2644"/>
                </a:lnTo>
                <a:lnTo>
                  <a:pt x="2085" y="2648"/>
                </a:lnTo>
                <a:lnTo>
                  <a:pt x="2154" y="2660"/>
                </a:lnTo>
                <a:lnTo>
                  <a:pt x="2222" y="2679"/>
                </a:lnTo>
                <a:lnTo>
                  <a:pt x="2286" y="2704"/>
                </a:lnTo>
                <a:lnTo>
                  <a:pt x="2347" y="2736"/>
                </a:lnTo>
                <a:lnTo>
                  <a:pt x="2403" y="2773"/>
                </a:lnTo>
                <a:lnTo>
                  <a:pt x="2456" y="2816"/>
                </a:lnTo>
                <a:lnTo>
                  <a:pt x="2504" y="2863"/>
                </a:lnTo>
                <a:lnTo>
                  <a:pt x="2547" y="2917"/>
                </a:lnTo>
                <a:lnTo>
                  <a:pt x="2584" y="2972"/>
                </a:lnTo>
                <a:lnTo>
                  <a:pt x="2616" y="3033"/>
                </a:lnTo>
                <a:lnTo>
                  <a:pt x="2642" y="3097"/>
                </a:lnTo>
                <a:lnTo>
                  <a:pt x="2660" y="3165"/>
                </a:lnTo>
                <a:lnTo>
                  <a:pt x="2671" y="3234"/>
                </a:lnTo>
                <a:lnTo>
                  <a:pt x="2675" y="3306"/>
                </a:lnTo>
                <a:lnTo>
                  <a:pt x="2675" y="3842"/>
                </a:lnTo>
                <a:lnTo>
                  <a:pt x="2672" y="3842"/>
                </a:lnTo>
                <a:lnTo>
                  <a:pt x="2638" y="3859"/>
                </a:lnTo>
                <a:lnTo>
                  <a:pt x="2630" y="3863"/>
                </a:lnTo>
                <a:lnTo>
                  <a:pt x="2616" y="3870"/>
                </a:lnTo>
                <a:lnTo>
                  <a:pt x="2595" y="3878"/>
                </a:lnTo>
                <a:lnTo>
                  <a:pt x="2568" y="3890"/>
                </a:lnTo>
                <a:lnTo>
                  <a:pt x="2534" y="3902"/>
                </a:lnTo>
                <a:lnTo>
                  <a:pt x="2492" y="3915"/>
                </a:lnTo>
                <a:lnTo>
                  <a:pt x="2446" y="3930"/>
                </a:lnTo>
                <a:lnTo>
                  <a:pt x="2392" y="3944"/>
                </a:lnTo>
                <a:lnTo>
                  <a:pt x="2333" y="3957"/>
                </a:lnTo>
                <a:lnTo>
                  <a:pt x="2266" y="3971"/>
                </a:lnTo>
                <a:lnTo>
                  <a:pt x="2195" y="3983"/>
                </a:lnTo>
                <a:lnTo>
                  <a:pt x="2117" y="3992"/>
                </a:lnTo>
                <a:lnTo>
                  <a:pt x="2033" y="4000"/>
                </a:lnTo>
                <a:lnTo>
                  <a:pt x="1945" y="4005"/>
                </a:lnTo>
                <a:lnTo>
                  <a:pt x="1849" y="4007"/>
                </a:lnTo>
                <a:lnTo>
                  <a:pt x="1764" y="4005"/>
                </a:lnTo>
                <a:lnTo>
                  <a:pt x="1676" y="4001"/>
                </a:lnTo>
                <a:lnTo>
                  <a:pt x="1583" y="3993"/>
                </a:lnTo>
                <a:lnTo>
                  <a:pt x="1485" y="3983"/>
                </a:lnTo>
                <a:lnTo>
                  <a:pt x="1385" y="3967"/>
                </a:lnTo>
                <a:lnTo>
                  <a:pt x="1282" y="3948"/>
                </a:lnTo>
                <a:lnTo>
                  <a:pt x="1174" y="3924"/>
                </a:lnTo>
                <a:lnTo>
                  <a:pt x="1062" y="3895"/>
                </a:lnTo>
                <a:lnTo>
                  <a:pt x="947" y="3862"/>
                </a:lnTo>
                <a:lnTo>
                  <a:pt x="911" y="3850"/>
                </a:lnTo>
                <a:lnTo>
                  <a:pt x="909" y="3842"/>
                </a:lnTo>
                <a:lnTo>
                  <a:pt x="909" y="3306"/>
                </a:lnTo>
                <a:lnTo>
                  <a:pt x="913" y="3234"/>
                </a:lnTo>
                <a:lnTo>
                  <a:pt x="924" y="3165"/>
                </a:lnTo>
                <a:lnTo>
                  <a:pt x="943" y="3097"/>
                </a:lnTo>
                <a:lnTo>
                  <a:pt x="968" y="3033"/>
                </a:lnTo>
                <a:lnTo>
                  <a:pt x="1000" y="2972"/>
                </a:lnTo>
                <a:lnTo>
                  <a:pt x="1038" y="2917"/>
                </a:lnTo>
                <a:lnTo>
                  <a:pt x="1080" y="2863"/>
                </a:lnTo>
                <a:lnTo>
                  <a:pt x="1128" y="2816"/>
                </a:lnTo>
                <a:lnTo>
                  <a:pt x="1182" y="2773"/>
                </a:lnTo>
                <a:lnTo>
                  <a:pt x="1238" y="2736"/>
                </a:lnTo>
                <a:lnTo>
                  <a:pt x="1299" y="2704"/>
                </a:lnTo>
                <a:lnTo>
                  <a:pt x="1363" y="2679"/>
                </a:lnTo>
                <a:lnTo>
                  <a:pt x="1431" y="2660"/>
                </a:lnTo>
                <a:lnTo>
                  <a:pt x="1500" y="2648"/>
                </a:lnTo>
                <a:lnTo>
                  <a:pt x="1572" y="2644"/>
                </a:lnTo>
                <a:close/>
                <a:moveTo>
                  <a:pt x="2432" y="2112"/>
                </a:moveTo>
                <a:lnTo>
                  <a:pt x="2869" y="2112"/>
                </a:lnTo>
                <a:lnTo>
                  <a:pt x="2941" y="2116"/>
                </a:lnTo>
                <a:lnTo>
                  <a:pt x="3012" y="2127"/>
                </a:lnTo>
                <a:lnTo>
                  <a:pt x="3079" y="2145"/>
                </a:lnTo>
                <a:lnTo>
                  <a:pt x="3144" y="2170"/>
                </a:lnTo>
                <a:lnTo>
                  <a:pt x="3204" y="2202"/>
                </a:lnTo>
                <a:lnTo>
                  <a:pt x="3261" y="2239"/>
                </a:lnTo>
                <a:lnTo>
                  <a:pt x="3314" y="2282"/>
                </a:lnTo>
                <a:lnTo>
                  <a:pt x="3362" y="2330"/>
                </a:lnTo>
                <a:lnTo>
                  <a:pt x="3405" y="2383"/>
                </a:lnTo>
                <a:lnTo>
                  <a:pt x="3442" y="2440"/>
                </a:lnTo>
                <a:lnTo>
                  <a:pt x="3474" y="2500"/>
                </a:lnTo>
                <a:lnTo>
                  <a:pt x="3499" y="2565"/>
                </a:lnTo>
                <a:lnTo>
                  <a:pt x="3518" y="2631"/>
                </a:lnTo>
                <a:lnTo>
                  <a:pt x="3529" y="2701"/>
                </a:lnTo>
                <a:lnTo>
                  <a:pt x="3533" y="2773"/>
                </a:lnTo>
                <a:lnTo>
                  <a:pt x="3533" y="3310"/>
                </a:lnTo>
                <a:lnTo>
                  <a:pt x="3529" y="3310"/>
                </a:lnTo>
                <a:lnTo>
                  <a:pt x="3494" y="3327"/>
                </a:lnTo>
                <a:lnTo>
                  <a:pt x="3487" y="3329"/>
                </a:lnTo>
                <a:lnTo>
                  <a:pt x="3473" y="3336"/>
                </a:lnTo>
                <a:lnTo>
                  <a:pt x="3453" y="3345"/>
                </a:lnTo>
                <a:lnTo>
                  <a:pt x="3425" y="3356"/>
                </a:lnTo>
                <a:lnTo>
                  <a:pt x="3390" y="3369"/>
                </a:lnTo>
                <a:lnTo>
                  <a:pt x="3349" y="3383"/>
                </a:lnTo>
                <a:lnTo>
                  <a:pt x="3302" y="3397"/>
                </a:lnTo>
                <a:lnTo>
                  <a:pt x="3249" y="3410"/>
                </a:lnTo>
                <a:lnTo>
                  <a:pt x="3189" y="3425"/>
                </a:lnTo>
                <a:lnTo>
                  <a:pt x="3122" y="3438"/>
                </a:lnTo>
                <a:lnTo>
                  <a:pt x="3051" y="3449"/>
                </a:lnTo>
                <a:lnTo>
                  <a:pt x="2972" y="3460"/>
                </a:lnTo>
                <a:lnTo>
                  <a:pt x="2888" y="3468"/>
                </a:lnTo>
                <a:lnTo>
                  <a:pt x="2799" y="3472"/>
                </a:lnTo>
                <a:lnTo>
                  <a:pt x="2799" y="3307"/>
                </a:lnTo>
                <a:lnTo>
                  <a:pt x="2795" y="3226"/>
                </a:lnTo>
                <a:lnTo>
                  <a:pt x="2783" y="3148"/>
                </a:lnTo>
                <a:lnTo>
                  <a:pt x="2763" y="3072"/>
                </a:lnTo>
                <a:lnTo>
                  <a:pt x="2736" y="2999"/>
                </a:lnTo>
                <a:lnTo>
                  <a:pt x="2702" y="2930"/>
                </a:lnTo>
                <a:lnTo>
                  <a:pt x="2662" y="2865"/>
                </a:lnTo>
                <a:lnTo>
                  <a:pt x="2616" y="2805"/>
                </a:lnTo>
                <a:lnTo>
                  <a:pt x="2564" y="2748"/>
                </a:lnTo>
                <a:lnTo>
                  <a:pt x="2507" y="2698"/>
                </a:lnTo>
                <a:lnTo>
                  <a:pt x="2446" y="2652"/>
                </a:lnTo>
                <a:lnTo>
                  <a:pt x="2379" y="2614"/>
                </a:lnTo>
                <a:lnTo>
                  <a:pt x="2310" y="2581"/>
                </a:lnTo>
                <a:lnTo>
                  <a:pt x="2237" y="2555"/>
                </a:lnTo>
                <a:lnTo>
                  <a:pt x="2278" y="2512"/>
                </a:lnTo>
                <a:lnTo>
                  <a:pt x="2317" y="2463"/>
                </a:lnTo>
                <a:lnTo>
                  <a:pt x="2349" y="2412"/>
                </a:lnTo>
                <a:lnTo>
                  <a:pt x="2377" y="2356"/>
                </a:lnTo>
                <a:lnTo>
                  <a:pt x="2400" y="2299"/>
                </a:lnTo>
                <a:lnTo>
                  <a:pt x="2416" y="2239"/>
                </a:lnTo>
                <a:lnTo>
                  <a:pt x="2428" y="2176"/>
                </a:lnTo>
                <a:lnTo>
                  <a:pt x="2432" y="2112"/>
                </a:lnTo>
                <a:close/>
                <a:moveTo>
                  <a:pt x="663" y="2112"/>
                </a:moveTo>
                <a:lnTo>
                  <a:pt x="1103" y="2112"/>
                </a:lnTo>
                <a:lnTo>
                  <a:pt x="1127" y="2113"/>
                </a:lnTo>
                <a:lnTo>
                  <a:pt x="1152" y="2115"/>
                </a:lnTo>
                <a:lnTo>
                  <a:pt x="1156" y="2178"/>
                </a:lnTo>
                <a:lnTo>
                  <a:pt x="1168" y="2241"/>
                </a:lnTo>
                <a:lnTo>
                  <a:pt x="1186" y="2301"/>
                </a:lnTo>
                <a:lnTo>
                  <a:pt x="1208" y="2358"/>
                </a:lnTo>
                <a:lnTo>
                  <a:pt x="1236" y="2412"/>
                </a:lnTo>
                <a:lnTo>
                  <a:pt x="1270" y="2464"/>
                </a:lnTo>
                <a:lnTo>
                  <a:pt x="1307" y="2512"/>
                </a:lnTo>
                <a:lnTo>
                  <a:pt x="1348" y="2555"/>
                </a:lnTo>
                <a:lnTo>
                  <a:pt x="1275" y="2581"/>
                </a:lnTo>
                <a:lnTo>
                  <a:pt x="1206" y="2614"/>
                </a:lnTo>
                <a:lnTo>
                  <a:pt x="1139" y="2652"/>
                </a:lnTo>
                <a:lnTo>
                  <a:pt x="1078" y="2698"/>
                </a:lnTo>
                <a:lnTo>
                  <a:pt x="1020" y="2748"/>
                </a:lnTo>
                <a:lnTo>
                  <a:pt x="968" y="2804"/>
                </a:lnTo>
                <a:lnTo>
                  <a:pt x="923" y="2865"/>
                </a:lnTo>
                <a:lnTo>
                  <a:pt x="882" y="2930"/>
                </a:lnTo>
                <a:lnTo>
                  <a:pt x="849" y="2999"/>
                </a:lnTo>
                <a:lnTo>
                  <a:pt x="822" y="3072"/>
                </a:lnTo>
                <a:lnTo>
                  <a:pt x="802" y="3148"/>
                </a:lnTo>
                <a:lnTo>
                  <a:pt x="790" y="3226"/>
                </a:lnTo>
                <a:lnTo>
                  <a:pt x="786" y="3307"/>
                </a:lnTo>
                <a:lnTo>
                  <a:pt x="786" y="3469"/>
                </a:lnTo>
                <a:lnTo>
                  <a:pt x="690" y="3462"/>
                </a:lnTo>
                <a:lnTo>
                  <a:pt x="591" y="3450"/>
                </a:lnTo>
                <a:lnTo>
                  <a:pt x="489" y="3436"/>
                </a:lnTo>
                <a:lnTo>
                  <a:pt x="381" y="3417"/>
                </a:lnTo>
                <a:lnTo>
                  <a:pt x="270" y="3393"/>
                </a:lnTo>
                <a:lnTo>
                  <a:pt x="157" y="3364"/>
                </a:lnTo>
                <a:lnTo>
                  <a:pt x="39" y="3329"/>
                </a:lnTo>
                <a:lnTo>
                  <a:pt x="1" y="3318"/>
                </a:lnTo>
                <a:lnTo>
                  <a:pt x="0" y="3310"/>
                </a:lnTo>
                <a:lnTo>
                  <a:pt x="0" y="2773"/>
                </a:lnTo>
                <a:lnTo>
                  <a:pt x="4" y="2701"/>
                </a:lnTo>
                <a:lnTo>
                  <a:pt x="16" y="2631"/>
                </a:lnTo>
                <a:lnTo>
                  <a:pt x="33" y="2565"/>
                </a:lnTo>
                <a:lnTo>
                  <a:pt x="59" y="2500"/>
                </a:lnTo>
                <a:lnTo>
                  <a:pt x="91" y="2440"/>
                </a:lnTo>
                <a:lnTo>
                  <a:pt x="128" y="2383"/>
                </a:lnTo>
                <a:lnTo>
                  <a:pt x="171" y="2330"/>
                </a:lnTo>
                <a:lnTo>
                  <a:pt x="218" y="2282"/>
                </a:lnTo>
                <a:lnTo>
                  <a:pt x="272" y="2239"/>
                </a:lnTo>
                <a:lnTo>
                  <a:pt x="329" y="2202"/>
                </a:lnTo>
                <a:lnTo>
                  <a:pt x="389" y="2170"/>
                </a:lnTo>
                <a:lnTo>
                  <a:pt x="454" y="2145"/>
                </a:lnTo>
                <a:lnTo>
                  <a:pt x="521" y="2127"/>
                </a:lnTo>
                <a:lnTo>
                  <a:pt x="591" y="2116"/>
                </a:lnTo>
                <a:lnTo>
                  <a:pt x="663" y="2112"/>
                </a:lnTo>
                <a:close/>
                <a:moveTo>
                  <a:pt x="3288" y="1593"/>
                </a:moveTo>
                <a:lnTo>
                  <a:pt x="3723" y="1593"/>
                </a:lnTo>
                <a:lnTo>
                  <a:pt x="3795" y="1596"/>
                </a:lnTo>
                <a:lnTo>
                  <a:pt x="3866" y="1607"/>
                </a:lnTo>
                <a:lnTo>
                  <a:pt x="3932" y="1626"/>
                </a:lnTo>
                <a:lnTo>
                  <a:pt x="3998" y="1651"/>
                </a:lnTo>
                <a:lnTo>
                  <a:pt x="4058" y="1683"/>
                </a:lnTo>
                <a:lnTo>
                  <a:pt x="4115" y="1720"/>
                </a:lnTo>
                <a:lnTo>
                  <a:pt x="4168" y="1763"/>
                </a:lnTo>
                <a:lnTo>
                  <a:pt x="4216" y="1811"/>
                </a:lnTo>
                <a:lnTo>
                  <a:pt x="4259" y="1864"/>
                </a:lnTo>
                <a:lnTo>
                  <a:pt x="4296" y="1919"/>
                </a:lnTo>
                <a:lnTo>
                  <a:pt x="4328" y="1981"/>
                </a:lnTo>
                <a:lnTo>
                  <a:pt x="4353" y="2044"/>
                </a:lnTo>
                <a:lnTo>
                  <a:pt x="4372" y="2112"/>
                </a:lnTo>
                <a:lnTo>
                  <a:pt x="4383" y="2181"/>
                </a:lnTo>
                <a:lnTo>
                  <a:pt x="4387" y="2254"/>
                </a:lnTo>
                <a:lnTo>
                  <a:pt x="4387" y="2789"/>
                </a:lnTo>
                <a:lnTo>
                  <a:pt x="4383" y="2789"/>
                </a:lnTo>
                <a:lnTo>
                  <a:pt x="4348" y="2806"/>
                </a:lnTo>
                <a:lnTo>
                  <a:pt x="4341" y="2810"/>
                </a:lnTo>
                <a:lnTo>
                  <a:pt x="4328" y="2817"/>
                </a:lnTo>
                <a:lnTo>
                  <a:pt x="4307" y="2826"/>
                </a:lnTo>
                <a:lnTo>
                  <a:pt x="4279" y="2837"/>
                </a:lnTo>
                <a:lnTo>
                  <a:pt x="4244" y="2849"/>
                </a:lnTo>
                <a:lnTo>
                  <a:pt x="4204" y="2862"/>
                </a:lnTo>
                <a:lnTo>
                  <a:pt x="4156" y="2877"/>
                </a:lnTo>
                <a:lnTo>
                  <a:pt x="4103" y="2891"/>
                </a:lnTo>
                <a:lnTo>
                  <a:pt x="4043" y="2905"/>
                </a:lnTo>
                <a:lnTo>
                  <a:pt x="3976" y="2918"/>
                </a:lnTo>
                <a:lnTo>
                  <a:pt x="3904" y="2930"/>
                </a:lnTo>
                <a:lnTo>
                  <a:pt x="3827" y="2940"/>
                </a:lnTo>
                <a:lnTo>
                  <a:pt x="3743" y="2947"/>
                </a:lnTo>
                <a:lnTo>
                  <a:pt x="3653" y="2952"/>
                </a:lnTo>
                <a:lnTo>
                  <a:pt x="3653" y="2788"/>
                </a:lnTo>
                <a:lnTo>
                  <a:pt x="3649" y="2707"/>
                </a:lnTo>
                <a:lnTo>
                  <a:pt x="3637" y="2628"/>
                </a:lnTo>
                <a:lnTo>
                  <a:pt x="3617" y="2553"/>
                </a:lnTo>
                <a:lnTo>
                  <a:pt x="3590" y="2480"/>
                </a:lnTo>
                <a:lnTo>
                  <a:pt x="3557" y="2411"/>
                </a:lnTo>
                <a:lnTo>
                  <a:pt x="3515" y="2346"/>
                </a:lnTo>
                <a:lnTo>
                  <a:pt x="3470" y="2285"/>
                </a:lnTo>
                <a:lnTo>
                  <a:pt x="3418" y="2229"/>
                </a:lnTo>
                <a:lnTo>
                  <a:pt x="3361" y="2178"/>
                </a:lnTo>
                <a:lnTo>
                  <a:pt x="3300" y="2133"/>
                </a:lnTo>
                <a:lnTo>
                  <a:pt x="3234" y="2093"/>
                </a:lnTo>
                <a:lnTo>
                  <a:pt x="3164" y="2062"/>
                </a:lnTo>
                <a:lnTo>
                  <a:pt x="3091" y="2035"/>
                </a:lnTo>
                <a:lnTo>
                  <a:pt x="3133" y="1991"/>
                </a:lnTo>
                <a:lnTo>
                  <a:pt x="3170" y="1943"/>
                </a:lnTo>
                <a:lnTo>
                  <a:pt x="3204" y="1892"/>
                </a:lnTo>
                <a:lnTo>
                  <a:pt x="3232" y="1837"/>
                </a:lnTo>
                <a:lnTo>
                  <a:pt x="3254" y="1779"/>
                </a:lnTo>
                <a:lnTo>
                  <a:pt x="3272" y="1719"/>
                </a:lnTo>
                <a:lnTo>
                  <a:pt x="3282" y="1657"/>
                </a:lnTo>
                <a:lnTo>
                  <a:pt x="3288" y="1593"/>
                </a:lnTo>
                <a:close/>
                <a:moveTo>
                  <a:pt x="1793" y="1577"/>
                </a:moveTo>
                <a:lnTo>
                  <a:pt x="1857" y="1581"/>
                </a:lnTo>
                <a:lnTo>
                  <a:pt x="1920" y="1593"/>
                </a:lnTo>
                <a:lnTo>
                  <a:pt x="1980" y="1611"/>
                </a:lnTo>
                <a:lnTo>
                  <a:pt x="2035" y="1638"/>
                </a:lnTo>
                <a:lnTo>
                  <a:pt x="2089" y="1670"/>
                </a:lnTo>
                <a:lnTo>
                  <a:pt x="2137" y="1707"/>
                </a:lnTo>
                <a:lnTo>
                  <a:pt x="2179" y="1751"/>
                </a:lnTo>
                <a:lnTo>
                  <a:pt x="2218" y="1799"/>
                </a:lnTo>
                <a:lnTo>
                  <a:pt x="2250" y="1850"/>
                </a:lnTo>
                <a:lnTo>
                  <a:pt x="2275" y="1906"/>
                </a:lnTo>
                <a:lnTo>
                  <a:pt x="2295" y="1966"/>
                </a:lnTo>
                <a:lnTo>
                  <a:pt x="2306" y="2028"/>
                </a:lnTo>
                <a:lnTo>
                  <a:pt x="2310" y="2093"/>
                </a:lnTo>
                <a:lnTo>
                  <a:pt x="2306" y="2158"/>
                </a:lnTo>
                <a:lnTo>
                  <a:pt x="2295" y="2221"/>
                </a:lnTo>
                <a:lnTo>
                  <a:pt x="2275" y="2281"/>
                </a:lnTo>
                <a:lnTo>
                  <a:pt x="2250" y="2336"/>
                </a:lnTo>
                <a:lnTo>
                  <a:pt x="2218" y="2388"/>
                </a:lnTo>
                <a:lnTo>
                  <a:pt x="2179" y="2436"/>
                </a:lnTo>
                <a:lnTo>
                  <a:pt x="2137" y="2480"/>
                </a:lnTo>
                <a:lnTo>
                  <a:pt x="2089" y="2517"/>
                </a:lnTo>
                <a:lnTo>
                  <a:pt x="2035" y="2549"/>
                </a:lnTo>
                <a:lnTo>
                  <a:pt x="1980" y="2575"/>
                </a:lnTo>
                <a:lnTo>
                  <a:pt x="1920" y="2594"/>
                </a:lnTo>
                <a:lnTo>
                  <a:pt x="1857" y="2606"/>
                </a:lnTo>
                <a:lnTo>
                  <a:pt x="1793" y="2610"/>
                </a:lnTo>
                <a:lnTo>
                  <a:pt x="1728" y="2606"/>
                </a:lnTo>
                <a:lnTo>
                  <a:pt x="1665" y="2594"/>
                </a:lnTo>
                <a:lnTo>
                  <a:pt x="1605" y="2575"/>
                </a:lnTo>
                <a:lnTo>
                  <a:pt x="1549" y="2549"/>
                </a:lnTo>
                <a:lnTo>
                  <a:pt x="1496" y="2517"/>
                </a:lnTo>
                <a:lnTo>
                  <a:pt x="1448" y="2480"/>
                </a:lnTo>
                <a:lnTo>
                  <a:pt x="1405" y="2436"/>
                </a:lnTo>
                <a:lnTo>
                  <a:pt x="1367" y="2388"/>
                </a:lnTo>
                <a:lnTo>
                  <a:pt x="1335" y="2336"/>
                </a:lnTo>
                <a:lnTo>
                  <a:pt x="1309" y="2281"/>
                </a:lnTo>
                <a:lnTo>
                  <a:pt x="1289" y="2221"/>
                </a:lnTo>
                <a:lnTo>
                  <a:pt x="1278" y="2158"/>
                </a:lnTo>
                <a:lnTo>
                  <a:pt x="1274" y="2093"/>
                </a:lnTo>
                <a:lnTo>
                  <a:pt x="1278" y="2028"/>
                </a:lnTo>
                <a:lnTo>
                  <a:pt x="1289" y="1966"/>
                </a:lnTo>
                <a:lnTo>
                  <a:pt x="1309" y="1906"/>
                </a:lnTo>
                <a:lnTo>
                  <a:pt x="1335" y="1850"/>
                </a:lnTo>
                <a:lnTo>
                  <a:pt x="1367" y="1799"/>
                </a:lnTo>
                <a:lnTo>
                  <a:pt x="1405" y="1751"/>
                </a:lnTo>
                <a:lnTo>
                  <a:pt x="1448" y="1707"/>
                </a:lnTo>
                <a:lnTo>
                  <a:pt x="1496" y="1670"/>
                </a:lnTo>
                <a:lnTo>
                  <a:pt x="1549" y="1638"/>
                </a:lnTo>
                <a:lnTo>
                  <a:pt x="1605" y="1611"/>
                </a:lnTo>
                <a:lnTo>
                  <a:pt x="1665" y="1593"/>
                </a:lnTo>
                <a:lnTo>
                  <a:pt x="1728" y="1581"/>
                </a:lnTo>
                <a:lnTo>
                  <a:pt x="1793" y="1577"/>
                </a:lnTo>
                <a:close/>
                <a:moveTo>
                  <a:pt x="1528" y="1159"/>
                </a:moveTo>
                <a:lnTo>
                  <a:pt x="2005" y="1159"/>
                </a:lnTo>
                <a:lnTo>
                  <a:pt x="2079" y="1163"/>
                </a:lnTo>
                <a:lnTo>
                  <a:pt x="2153" y="1173"/>
                </a:lnTo>
                <a:lnTo>
                  <a:pt x="2121" y="1222"/>
                </a:lnTo>
                <a:lnTo>
                  <a:pt x="2094" y="1273"/>
                </a:lnTo>
                <a:lnTo>
                  <a:pt x="2071" y="1327"/>
                </a:lnTo>
                <a:lnTo>
                  <a:pt x="2054" y="1383"/>
                </a:lnTo>
                <a:lnTo>
                  <a:pt x="2042" y="1442"/>
                </a:lnTo>
                <a:lnTo>
                  <a:pt x="2037" y="1503"/>
                </a:lnTo>
                <a:lnTo>
                  <a:pt x="1980" y="1480"/>
                </a:lnTo>
                <a:lnTo>
                  <a:pt x="1920" y="1465"/>
                </a:lnTo>
                <a:lnTo>
                  <a:pt x="1857" y="1455"/>
                </a:lnTo>
                <a:lnTo>
                  <a:pt x="1793" y="1452"/>
                </a:lnTo>
                <a:lnTo>
                  <a:pt x="1729" y="1455"/>
                </a:lnTo>
                <a:lnTo>
                  <a:pt x="1668" y="1464"/>
                </a:lnTo>
                <a:lnTo>
                  <a:pt x="1608" y="1480"/>
                </a:lnTo>
                <a:lnTo>
                  <a:pt x="1552" y="1501"/>
                </a:lnTo>
                <a:lnTo>
                  <a:pt x="1497" y="1528"/>
                </a:lnTo>
                <a:lnTo>
                  <a:pt x="1493" y="1463"/>
                </a:lnTo>
                <a:lnTo>
                  <a:pt x="1483" y="1399"/>
                </a:lnTo>
                <a:lnTo>
                  <a:pt x="1465" y="1338"/>
                </a:lnTo>
                <a:lnTo>
                  <a:pt x="1443" y="1281"/>
                </a:lnTo>
                <a:lnTo>
                  <a:pt x="1415" y="1225"/>
                </a:lnTo>
                <a:lnTo>
                  <a:pt x="1381" y="1173"/>
                </a:lnTo>
                <a:lnTo>
                  <a:pt x="1453" y="1163"/>
                </a:lnTo>
                <a:lnTo>
                  <a:pt x="1528" y="1159"/>
                </a:lnTo>
                <a:close/>
                <a:moveTo>
                  <a:pt x="2650" y="1045"/>
                </a:moveTo>
                <a:lnTo>
                  <a:pt x="2715" y="1049"/>
                </a:lnTo>
                <a:lnTo>
                  <a:pt x="2777" y="1059"/>
                </a:lnTo>
                <a:lnTo>
                  <a:pt x="2837" y="1079"/>
                </a:lnTo>
                <a:lnTo>
                  <a:pt x="2893" y="1104"/>
                </a:lnTo>
                <a:lnTo>
                  <a:pt x="2945" y="1136"/>
                </a:lnTo>
                <a:lnTo>
                  <a:pt x="2993" y="1175"/>
                </a:lnTo>
                <a:lnTo>
                  <a:pt x="3037" y="1217"/>
                </a:lnTo>
                <a:lnTo>
                  <a:pt x="3075" y="1265"/>
                </a:lnTo>
                <a:lnTo>
                  <a:pt x="3107" y="1318"/>
                </a:lnTo>
                <a:lnTo>
                  <a:pt x="3133" y="1374"/>
                </a:lnTo>
                <a:lnTo>
                  <a:pt x="3152" y="1434"/>
                </a:lnTo>
                <a:lnTo>
                  <a:pt x="3164" y="1496"/>
                </a:lnTo>
                <a:lnTo>
                  <a:pt x="3168" y="1560"/>
                </a:lnTo>
                <a:lnTo>
                  <a:pt x="3164" y="1625"/>
                </a:lnTo>
                <a:lnTo>
                  <a:pt x="3152" y="1687"/>
                </a:lnTo>
                <a:lnTo>
                  <a:pt x="3133" y="1747"/>
                </a:lnTo>
                <a:lnTo>
                  <a:pt x="3107" y="1803"/>
                </a:lnTo>
                <a:lnTo>
                  <a:pt x="3075" y="1856"/>
                </a:lnTo>
                <a:lnTo>
                  <a:pt x="3037" y="1904"/>
                </a:lnTo>
                <a:lnTo>
                  <a:pt x="2993" y="1946"/>
                </a:lnTo>
                <a:lnTo>
                  <a:pt x="2945" y="1985"/>
                </a:lnTo>
                <a:lnTo>
                  <a:pt x="2893" y="2016"/>
                </a:lnTo>
                <a:lnTo>
                  <a:pt x="2837" y="2042"/>
                </a:lnTo>
                <a:lnTo>
                  <a:pt x="2777" y="2062"/>
                </a:lnTo>
                <a:lnTo>
                  <a:pt x="2715" y="2072"/>
                </a:lnTo>
                <a:lnTo>
                  <a:pt x="2650" y="2076"/>
                </a:lnTo>
                <a:lnTo>
                  <a:pt x="2591" y="2073"/>
                </a:lnTo>
                <a:lnTo>
                  <a:pt x="2535" y="2064"/>
                </a:lnTo>
                <a:lnTo>
                  <a:pt x="2482" y="2048"/>
                </a:lnTo>
                <a:lnTo>
                  <a:pt x="2431" y="2028"/>
                </a:lnTo>
                <a:lnTo>
                  <a:pt x="2420" y="1962"/>
                </a:lnTo>
                <a:lnTo>
                  <a:pt x="2403" y="1898"/>
                </a:lnTo>
                <a:lnTo>
                  <a:pt x="2381" y="1838"/>
                </a:lnTo>
                <a:lnTo>
                  <a:pt x="2351" y="1780"/>
                </a:lnTo>
                <a:lnTo>
                  <a:pt x="2317" y="1727"/>
                </a:lnTo>
                <a:lnTo>
                  <a:pt x="2278" y="1677"/>
                </a:lnTo>
                <a:lnTo>
                  <a:pt x="2233" y="1630"/>
                </a:lnTo>
                <a:lnTo>
                  <a:pt x="2185" y="1589"/>
                </a:lnTo>
                <a:lnTo>
                  <a:pt x="2131" y="1553"/>
                </a:lnTo>
                <a:lnTo>
                  <a:pt x="2137" y="1488"/>
                </a:lnTo>
                <a:lnTo>
                  <a:pt x="2149" y="1427"/>
                </a:lnTo>
                <a:lnTo>
                  <a:pt x="2169" y="1368"/>
                </a:lnTo>
                <a:lnTo>
                  <a:pt x="2195" y="1313"/>
                </a:lnTo>
                <a:lnTo>
                  <a:pt x="2227" y="1261"/>
                </a:lnTo>
                <a:lnTo>
                  <a:pt x="2265" y="1214"/>
                </a:lnTo>
                <a:lnTo>
                  <a:pt x="2309" y="1172"/>
                </a:lnTo>
                <a:lnTo>
                  <a:pt x="2357" y="1135"/>
                </a:lnTo>
                <a:lnTo>
                  <a:pt x="2408" y="1103"/>
                </a:lnTo>
                <a:lnTo>
                  <a:pt x="2464" y="1078"/>
                </a:lnTo>
                <a:lnTo>
                  <a:pt x="2523" y="1059"/>
                </a:lnTo>
                <a:lnTo>
                  <a:pt x="2586" y="1047"/>
                </a:lnTo>
                <a:lnTo>
                  <a:pt x="2650" y="1045"/>
                </a:lnTo>
                <a:close/>
                <a:moveTo>
                  <a:pt x="883" y="1045"/>
                </a:moveTo>
                <a:lnTo>
                  <a:pt x="948" y="1049"/>
                </a:lnTo>
                <a:lnTo>
                  <a:pt x="1011" y="1059"/>
                </a:lnTo>
                <a:lnTo>
                  <a:pt x="1071" y="1079"/>
                </a:lnTo>
                <a:lnTo>
                  <a:pt x="1127" y="1104"/>
                </a:lnTo>
                <a:lnTo>
                  <a:pt x="1179" y="1136"/>
                </a:lnTo>
                <a:lnTo>
                  <a:pt x="1227" y="1175"/>
                </a:lnTo>
                <a:lnTo>
                  <a:pt x="1271" y="1217"/>
                </a:lnTo>
                <a:lnTo>
                  <a:pt x="1308" y="1265"/>
                </a:lnTo>
                <a:lnTo>
                  <a:pt x="1340" y="1318"/>
                </a:lnTo>
                <a:lnTo>
                  <a:pt x="1367" y="1374"/>
                </a:lnTo>
                <a:lnTo>
                  <a:pt x="1385" y="1434"/>
                </a:lnTo>
                <a:lnTo>
                  <a:pt x="1397" y="1496"/>
                </a:lnTo>
                <a:lnTo>
                  <a:pt x="1401" y="1560"/>
                </a:lnTo>
                <a:lnTo>
                  <a:pt x="1400" y="1589"/>
                </a:lnTo>
                <a:lnTo>
                  <a:pt x="1348" y="1634"/>
                </a:lnTo>
                <a:lnTo>
                  <a:pt x="1301" y="1684"/>
                </a:lnTo>
                <a:lnTo>
                  <a:pt x="1260" y="1739"/>
                </a:lnTo>
                <a:lnTo>
                  <a:pt x="1224" y="1799"/>
                </a:lnTo>
                <a:lnTo>
                  <a:pt x="1196" y="1861"/>
                </a:lnTo>
                <a:lnTo>
                  <a:pt x="1174" y="1927"/>
                </a:lnTo>
                <a:lnTo>
                  <a:pt x="1159" y="1996"/>
                </a:lnTo>
                <a:lnTo>
                  <a:pt x="1110" y="2024"/>
                </a:lnTo>
                <a:lnTo>
                  <a:pt x="1056" y="2047"/>
                </a:lnTo>
                <a:lnTo>
                  <a:pt x="1000" y="2063"/>
                </a:lnTo>
                <a:lnTo>
                  <a:pt x="943" y="2073"/>
                </a:lnTo>
                <a:lnTo>
                  <a:pt x="883" y="2076"/>
                </a:lnTo>
                <a:lnTo>
                  <a:pt x="818" y="2072"/>
                </a:lnTo>
                <a:lnTo>
                  <a:pt x="755" y="2062"/>
                </a:lnTo>
                <a:lnTo>
                  <a:pt x="697" y="2042"/>
                </a:lnTo>
                <a:lnTo>
                  <a:pt x="639" y="2016"/>
                </a:lnTo>
                <a:lnTo>
                  <a:pt x="587" y="1985"/>
                </a:lnTo>
                <a:lnTo>
                  <a:pt x="540" y="1946"/>
                </a:lnTo>
                <a:lnTo>
                  <a:pt x="496" y="1904"/>
                </a:lnTo>
                <a:lnTo>
                  <a:pt x="458" y="1856"/>
                </a:lnTo>
                <a:lnTo>
                  <a:pt x="426" y="1803"/>
                </a:lnTo>
                <a:lnTo>
                  <a:pt x="400" y="1747"/>
                </a:lnTo>
                <a:lnTo>
                  <a:pt x="381" y="1687"/>
                </a:lnTo>
                <a:lnTo>
                  <a:pt x="369" y="1625"/>
                </a:lnTo>
                <a:lnTo>
                  <a:pt x="365" y="1560"/>
                </a:lnTo>
                <a:lnTo>
                  <a:pt x="369" y="1496"/>
                </a:lnTo>
                <a:lnTo>
                  <a:pt x="381" y="1434"/>
                </a:lnTo>
                <a:lnTo>
                  <a:pt x="400" y="1374"/>
                </a:lnTo>
                <a:lnTo>
                  <a:pt x="426" y="1318"/>
                </a:lnTo>
                <a:lnTo>
                  <a:pt x="458" y="1265"/>
                </a:lnTo>
                <a:lnTo>
                  <a:pt x="496" y="1217"/>
                </a:lnTo>
                <a:lnTo>
                  <a:pt x="540" y="1175"/>
                </a:lnTo>
                <a:lnTo>
                  <a:pt x="587" y="1136"/>
                </a:lnTo>
                <a:lnTo>
                  <a:pt x="639" y="1104"/>
                </a:lnTo>
                <a:lnTo>
                  <a:pt x="697" y="1079"/>
                </a:lnTo>
                <a:lnTo>
                  <a:pt x="755" y="1059"/>
                </a:lnTo>
                <a:lnTo>
                  <a:pt x="818" y="1049"/>
                </a:lnTo>
                <a:lnTo>
                  <a:pt x="883" y="1045"/>
                </a:lnTo>
                <a:close/>
                <a:moveTo>
                  <a:pt x="3503" y="524"/>
                </a:moveTo>
                <a:lnTo>
                  <a:pt x="3569" y="528"/>
                </a:lnTo>
                <a:lnTo>
                  <a:pt x="3631" y="540"/>
                </a:lnTo>
                <a:lnTo>
                  <a:pt x="3691" y="559"/>
                </a:lnTo>
                <a:lnTo>
                  <a:pt x="3747" y="585"/>
                </a:lnTo>
                <a:lnTo>
                  <a:pt x="3799" y="617"/>
                </a:lnTo>
                <a:lnTo>
                  <a:pt x="3848" y="654"/>
                </a:lnTo>
                <a:lnTo>
                  <a:pt x="3891" y="698"/>
                </a:lnTo>
                <a:lnTo>
                  <a:pt x="3928" y="746"/>
                </a:lnTo>
                <a:lnTo>
                  <a:pt x="3962" y="798"/>
                </a:lnTo>
                <a:lnTo>
                  <a:pt x="3987" y="855"/>
                </a:lnTo>
                <a:lnTo>
                  <a:pt x="4006" y="913"/>
                </a:lnTo>
                <a:lnTo>
                  <a:pt x="4018" y="976"/>
                </a:lnTo>
                <a:lnTo>
                  <a:pt x="4022" y="1041"/>
                </a:lnTo>
                <a:lnTo>
                  <a:pt x="4018" y="1106"/>
                </a:lnTo>
                <a:lnTo>
                  <a:pt x="4006" y="1168"/>
                </a:lnTo>
                <a:lnTo>
                  <a:pt x="3987" y="1228"/>
                </a:lnTo>
                <a:lnTo>
                  <a:pt x="3962" y="1284"/>
                </a:lnTo>
                <a:lnTo>
                  <a:pt x="3928" y="1335"/>
                </a:lnTo>
                <a:lnTo>
                  <a:pt x="3891" y="1383"/>
                </a:lnTo>
                <a:lnTo>
                  <a:pt x="3848" y="1427"/>
                </a:lnTo>
                <a:lnTo>
                  <a:pt x="3799" y="1464"/>
                </a:lnTo>
                <a:lnTo>
                  <a:pt x="3747" y="1496"/>
                </a:lnTo>
                <a:lnTo>
                  <a:pt x="3691" y="1523"/>
                </a:lnTo>
                <a:lnTo>
                  <a:pt x="3631" y="1541"/>
                </a:lnTo>
                <a:lnTo>
                  <a:pt x="3569" y="1553"/>
                </a:lnTo>
                <a:lnTo>
                  <a:pt x="3503" y="1557"/>
                </a:lnTo>
                <a:lnTo>
                  <a:pt x="3446" y="1554"/>
                </a:lnTo>
                <a:lnTo>
                  <a:pt x="3390" y="1544"/>
                </a:lnTo>
                <a:lnTo>
                  <a:pt x="3336" y="1529"/>
                </a:lnTo>
                <a:lnTo>
                  <a:pt x="3285" y="1508"/>
                </a:lnTo>
                <a:lnTo>
                  <a:pt x="3274" y="1443"/>
                </a:lnTo>
                <a:lnTo>
                  <a:pt x="3257" y="1379"/>
                </a:lnTo>
                <a:lnTo>
                  <a:pt x="3234" y="1318"/>
                </a:lnTo>
                <a:lnTo>
                  <a:pt x="3205" y="1261"/>
                </a:lnTo>
                <a:lnTo>
                  <a:pt x="3170" y="1207"/>
                </a:lnTo>
                <a:lnTo>
                  <a:pt x="3132" y="1157"/>
                </a:lnTo>
                <a:lnTo>
                  <a:pt x="3088" y="1111"/>
                </a:lnTo>
                <a:lnTo>
                  <a:pt x="3039" y="1070"/>
                </a:lnTo>
                <a:lnTo>
                  <a:pt x="2987" y="1033"/>
                </a:lnTo>
                <a:lnTo>
                  <a:pt x="2991" y="969"/>
                </a:lnTo>
                <a:lnTo>
                  <a:pt x="3004" y="908"/>
                </a:lnTo>
                <a:lnTo>
                  <a:pt x="3023" y="849"/>
                </a:lnTo>
                <a:lnTo>
                  <a:pt x="3049" y="794"/>
                </a:lnTo>
                <a:lnTo>
                  <a:pt x="3081" y="742"/>
                </a:lnTo>
                <a:lnTo>
                  <a:pt x="3120" y="695"/>
                </a:lnTo>
                <a:lnTo>
                  <a:pt x="3162" y="653"/>
                </a:lnTo>
                <a:lnTo>
                  <a:pt x="3210" y="616"/>
                </a:lnTo>
                <a:lnTo>
                  <a:pt x="3262" y="584"/>
                </a:lnTo>
                <a:lnTo>
                  <a:pt x="3318" y="559"/>
                </a:lnTo>
                <a:lnTo>
                  <a:pt x="3377" y="540"/>
                </a:lnTo>
                <a:lnTo>
                  <a:pt x="3440" y="528"/>
                </a:lnTo>
                <a:lnTo>
                  <a:pt x="3503" y="524"/>
                </a:lnTo>
                <a:close/>
                <a:moveTo>
                  <a:pt x="1766" y="0"/>
                </a:moveTo>
                <a:lnTo>
                  <a:pt x="1832" y="4"/>
                </a:lnTo>
                <a:lnTo>
                  <a:pt x="1896" y="14"/>
                </a:lnTo>
                <a:lnTo>
                  <a:pt x="1956" y="32"/>
                </a:lnTo>
                <a:lnTo>
                  <a:pt x="2014" y="57"/>
                </a:lnTo>
                <a:lnTo>
                  <a:pt x="2067" y="87"/>
                </a:lnTo>
                <a:lnTo>
                  <a:pt x="2118" y="123"/>
                </a:lnTo>
                <a:lnTo>
                  <a:pt x="2165" y="163"/>
                </a:lnTo>
                <a:lnTo>
                  <a:pt x="2205" y="209"/>
                </a:lnTo>
                <a:lnTo>
                  <a:pt x="2241" y="260"/>
                </a:lnTo>
                <a:lnTo>
                  <a:pt x="2271" y="313"/>
                </a:lnTo>
                <a:lnTo>
                  <a:pt x="2297" y="371"/>
                </a:lnTo>
                <a:lnTo>
                  <a:pt x="2314" y="431"/>
                </a:lnTo>
                <a:lnTo>
                  <a:pt x="2325" y="495"/>
                </a:lnTo>
                <a:lnTo>
                  <a:pt x="2329" y="560"/>
                </a:lnTo>
                <a:lnTo>
                  <a:pt x="2325" y="625"/>
                </a:lnTo>
                <a:lnTo>
                  <a:pt x="2314" y="689"/>
                </a:lnTo>
                <a:lnTo>
                  <a:pt x="2297" y="748"/>
                </a:lnTo>
                <a:lnTo>
                  <a:pt x="2271" y="807"/>
                </a:lnTo>
                <a:lnTo>
                  <a:pt x="2241" y="860"/>
                </a:lnTo>
                <a:lnTo>
                  <a:pt x="2205" y="910"/>
                </a:lnTo>
                <a:lnTo>
                  <a:pt x="2165" y="956"/>
                </a:lnTo>
                <a:lnTo>
                  <a:pt x="2118" y="997"/>
                </a:lnTo>
                <a:lnTo>
                  <a:pt x="2067" y="1033"/>
                </a:lnTo>
                <a:lnTo>
                  <a:pt x="2014" y="1063"/>
                </a:lnTo>
                <a:lnTo>
                  <a:pt x="1956" y="1087"/>
                </a:lnTo>
                <a:lnTo>
                  <a:pt x="1896" y="1106"/>
                </a:lnTo>
                <a:lnTo>
                  <a:pt x="1832" y="1116"/>
                </a:lnTo>
                <a:lnTo>
                  <a:pt x="1766" y="1120"/>
                </a:lnTo>
                <a:lnTo>
                  <a:pt x="1701" y="1116"/>
                </a:lnTo>
                <a:lnTo>
                  <a:pt x="1637" y="1106"/>
                </a:lnTo>
                <a:lnTo>
                  <a:pt x="1577" y="1087"/>
                </a:lnTo>
                <a:lnTo>
                  <a:pt x="1519" y="1063"/>
                </a:lnTo>
                <a:lnTo>
                  <a:pt x="1465" y="1033"/>
                </a:lnTo>
                <a:lnTo>
                  <a:pt x="1415" y="997"/>
                </a:lnTo>
                <a:lnTo>
                  <a:pt x="1368" y="956"/>
                </a:lnTo>
                <a:lnTo>
                  <a:pt x="1328" y="910"/>
                </a:lnTo>
                <a:lnTo>
                  <a:pt x="1292" y="860"/>
                </a:lnTo>
                <a:lnTo>
                  <a:pt x="1262" y="807"/>
                </a:lnTo>
                <a:lnTo>
                  <a:pt x="1236" y="748"/>
                </a:lnTo>
                <a:lnTo>
                  <a:pt x="1219" y="689"/>
                </a:lnTo>
                <a:lnTo>
                  <a:pt x="1208" y="625"/>
                </a:lnTo>
                <a:lnTo>
                  <a:pt x="1204" y="560"/>
                </a:lnTo>
                <a:lnTo>
                  <a:pt x="1208" y="495"/>
                </a:lnTo>
                <a:lnTo>
                  <a:pt x="1219" y="431"/>
                </a:lnTo>
                <a:lnTo>
                  <a:pt x="1236" y="371"/>
                </a:lnTo>
                <a:lnTo>
                  <a:pt x="1262" y="313"/>
                </a:lnTo>
                <a:lnTo>
                  <a:pt x="1292" y="260"/>
                </a:lnTo>
                <a:lnTo>
                  <a:pt x="1328" y="209"/>
                </a:lnTo>
                <a:lnTo>
                  <a:pt x="1368" y="163"/>
                </a:lnTo>
                <a:lnTo>
                  <a:pt x="1415" y="123"/>
                </a:lnTo>
                <a:lnTo>
                  <a:pt x="1465" y="87"/>
                </a:lnTo>
                <a:lnTo>
                  <a:pt x="1519" y="57"/>
                </a:lnTo>
                <a:lnTo>
                  <a:pt x="1577" y="32"/>
                </a:lnTo>
                <a:lnTo>
                  <a:pt x="1637" y="14"/>
                </a:lnTo>
                <a:lnTo>
                  <a:pt x="1701" y="4"/>
                </a:lnTo>
                <a:lnTo>
                  <a:pt x="1766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96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IMC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Media (BTL)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04553" y="2215164"/>
            <a:ext cx="2730321" cy="58477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Social Media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35133" y="2200137"/>
            <a:ext cx="2721735" cy="10772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E-mail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Promotion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534399" y="2210868"/>
            <a:ext cx="2412644" cy="10772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YouTube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Ads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15285" y="4943341"/>
            <a:ext cx="2730321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SEO &amp; SEM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730840" y="4941196"/>
            <a:ext cx="2730321" cy="10772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Loyalty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Programs</a:t>
            </a:r>
          </a:p>
        </p:txBody>
      </p:sp>
      <p:sp>
        <p:nvSpPr>
          <p:cNvPr id="35" name="Freeform 6"/>
          <p:cNvSpPr>
            <a:spLocks/>
          </p:cNvSpPr>
          <p:nvPr/>
        </p:nvSpPr>
        <p:spPr bwMode="auto">
          <a:xfrm>
            <a:off x="2006488" y="1334926"/>
            <a:ext cx="685196" cy="685196"/>
          </a:xfrm>
          <a:custGeom>
            <a:avLst/>
            <a:gdLst>
              <a:gd name="T0" fmla="*/ 5759 w 6536"/>
              <a:gd name="T1" fmla="*/ 6 h 6536"/>
              <a:gd name="T2" fmla="*/ 6043 w 6536"/>
              <a:gd name="T3" fmla="*/ 89 h 6536"/>
              <a:gd name="T4" fmla="*/ 6278 w 6536"/>
              <a:gd name="T5" fmla="*/ 258 h 6536"/>
              <a:gd name="T6" fmla="*/ 6447 w 6536"/>
              <a:gd name="T7" fmla="*/ 493 h 6536"/>
              <a:gd name="T8" fmla="*/ 6530 w 6536"/>
              <a:gd name="T9" fmla="*/ 777 h 6536"/>
              <a:gd name="T10" fmla="*/ 6530 w 6536"/>
              <a:gd name="T11" fmla="*/ 5757 h 6536"/>
              <a:gd name="T12" fmla="*/ 6447 w 6536"/>
              <a:gd name="T13" fmla="*/ 6043 h 6536"/>
              <a:gd name="T14" fmla="*/ 6278 w 6536"/>
              <a:gd name="T15" fmla="*/ 6278 h 6536"/>
              <a:gd name="T16" fmla="*/ 6043 w 6536"/>
              <a:gd name="T17" fmla="*/ 6447 h 6536"/>
              <a:gd name="T18" fmla="*/ 5759 w 6536"/>
              <a:gd name="T19" fmla="*/ 6530 h 6536"/>
              <a:gd name="T20" fmla="*/ 4259 w 6536"/>
              <a:gd name="T21" fmla="*/ 4199 h 6536"/>
              <a:gd name="T22" fmla="*/ 5133 w 6536"/>
              <a:gd name="T23" fmla="*/ 4184 h 6536"/>
              <a:gd name="T24" fmla="*/ 5198 w 6536"/>
              <a:gd name="T25" fmla="*/ 4108 h 6536"/>
              <a:gd name="T26" fmla="*/ 5295 w 6536"/>
              <a:gd name="T27" fmla="*/ 3280 h 6536"/>
              <a:gd name="T28" fmla="*/ 5232 w 6536"/>
              <a:gd name="T29" fmla="*/ 3183 h 6536"/>
              <a:gd name="T30" fmla="*/ 4255 w 6536"/>
              <a:gd name="T31" fmla="*/ 3161 h 6536"/>
              <a:gd name="T32" fmla="*/ 4259 w 6536"/>
              <a:gd name="T33" fmla="*/ 2422 h 6536"/>
              <a:gd name="T34" fmla="*/ 4291 w 6536"/>
              <a:gd name="T35" fmla="*/ 2279 h 6536"/>
              <a:gd name="T36" fmla="*/ 4360 w 6536"/>
              <a:gd name="T37" fmla="*/ 2168 h 6536"/>
              <a:gd name="T38" fmla="*/ 4481 w 6536"/>
              <a:gd name="T39" fmla="*/ 2091 h 6536"/>
              <a:gd name="T40" fmla="*/ 4665 w 6536"/>
              <a:gd name="T41" fmla="*/ 2053 h 6536"/>
              <a:gd name="T42" fmla="*/ 5161 w 6536"/>
              <a:gd name="T43" fmla="*/ 2045 h 6536"/>
              <a:gd name="T44" fmla="*/ 5246 w 6536"/>
              <a:gd name="T45" fmla="*/ 1980 h 6536"/>
              <a:gd name="T46" fmla="*/ 5266 w 6536"/>
              <a:gd name="T47" fmla="*/ 1272 h 6536"/>
              <a:gd name="T48" fmla="*/ 5224 w 6536"/>
              <a:gd name="T49" fmla="*/ 1171 h 6536"/>
              <a:gd name="T50" fmla="*/ 5123 w 6536"/>
              <a:gd name="T51" fmla="*/ 1130 h 6536"/>
              <a:gd name="T52" fmla="*/ 4275 w 6536"/>
              <a:gd name="T53" fmla="*/ 1145 h 6536"/>
              <a:gd name="T54" fmla="*/ 3964 w 6536"/>
              <a:gd name="T55" fmla="*/ 1223 h 6536"/>
              <a:gd name="T56" fmla="*/ 3700 w 6536"/>
              <a:gd name="T57" fmla="*/ 1367 h 6536"/>
              <a:gd name="T58" fmla="*/ 3490 w 6536"/>
              <a:gd name="T59" fmla="*/ 1577 h 6536"/>
              <a:gd name="T60" fmla="*/ 3337 w 6536"/>
              <a:gd name="T61" fmla="*/ 1849 h 6536"/>
              <a:gd name="T62" fmla="*/ 3252 w 6536"/>
              <a:gd name="T63" fmla="*/ 2180 h 6536"/>
              <a:gd name="T64" fmla="*/ 3236 w 6536"/>
              <a:gd name="T65" fmla="*/ 3161 h 6536"/>
              <a:gd name="T66" fmla="*/ 2559 w 6536"/>
              <a:gd name="T67" fmla="*/ 3181 h 6536"/>
              <a:gd name="T68" fmla="*/ 2491 w 6536"/>
              <a:gd name="T69" fmla="*/ 3266 h 6536"/>
              <a:gd name="T70" fmla="*/ 2495 w 6536"/>
              <a:gd name="T71" fmla="*/ 4096 h 6536"/>
              <a:gd name="T72" fmla="*/ 2561 w 6536"/>
              <a:gd name="T73" fmla="*/ 4182 h 6536"/>
              <a:gd name="T74" fmla="*/ 3240 w 6536"/>
              <a:gd name="T75" fmla="*/ 4199 h 6536"/>
              <a:gd name="T76" fmla="*/ 779 w 6536"/>
              <a:gd name="T77" fmla="*/ 6530 h 6536"/>
              <a:gd name="T78" fmla="*/ 493 w 6536"/>
              <a:gd name="T79" fmla="*/ 6447 h 6536"/>
              <a:gd name="T80" fmla="*/ 258 w 6536"/>
              <a:gd name="T81" fmla="*/ 6278 h 6536"/>
              <a:gd name="T82" fmla="*/ 89 w 6536"/>
              <a:gd name="T83" fmla="*/ 6043 h 6536"/>
              <a:gd name="T84" fmla="*/ 6 w 6536"/>
              <a:gd name="T85" fmla="*/ 5757 h 6536"/>
              <a:gd name="T86" fmla="*/ 6 w 6536"/>
              <a:gd name="T87" fmla="*/ 777 h 6536"/>
              <a:gd name="T88" fmla="*/ 89 w 6536"/>
              <a:gd name="T89" fmla="*/ 493 h 6536"/>
              <a:gd name="T90" fmla="*/ 258 w 6536"/>
              <a:gd name="T91" fmla="*/ 258 h 6536"/>
              <a:gd name="T92" fmla="*/ 493 w 6536"/>
              <a:gd name="T93" fmla="*/ 89 h 6536"/>
              <a:gd name="T94" fmla="*/ 779 w 6536"/>
              <a:gd name="T95" fmla="*/ 6 h 6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536" h="6536">
                <a:moveTo>
                  <a:pt x="880" y="0"/>
                </a:moveTo>
                <a:lnTo>
                  <a:pt x="5656" y="0"/>
                </a:lnTo>
                <a:lnTo>
                  <a:pt x="5759" y="6"/>
                </a:lnTo>
                <a:lnTo>
                  <a:pt x="5858" y="22"/>
                </a:lnTo>
                <a:lnTo>
                  <a:pt x="5953" y="51"/>
                </a:lnTo>
                <a:lnTo>
                  <a:pt x="6043" y="89"/>
                </a:lnTo>
                <a:lnTo>
                  <a:pt x="6128" y="137"/>
                </a:lnTo>
                <a:lnTo>
                  <a:pt x="6207" y="192"/>
                </a:lnTo>
                <a:lnTo>
                  <a:pt x="6278" y="258"/>
                </a:lnTo>
                <a:lnTo>
                  <a:pt x="6344" y="329"/>
                </a:lnTo>
                <a:lnTo>
                  <a:pt x="6399" y="408"/>
                </a:lnTo>
                <a:lnTo>
                  <a:pt x="6447" y="493"/>
                </a:lnTo>
                <a:lnTo>
                  <a:pt x="6485" y="583"/>
                </a:lnTo>
                <a:lnTo>
                  <a:pt x="6514" y="678"/>
                </a:lnTo>
                <a:lnTo>
                  <a:pt x="6530" y="777"/>
                </a:lnTo>
                <a:lnTo>
                  <a:pt x="6536" y="880"/>
                </a:lnTo>
                <a:lnTo>
                  <a:pt x="6536" y="5656"/>
                </a:lnTo>
                <a:lnTo>
                  <a:pt x="6530" y="5757"/>
                </a:lnTo>
                <a:lnTo>
                  <a:pt x="6514" y="5856"/>
                </a:lnTo>
                <a:lnTo>
                  <a:pt x="6485" y="5951"/>
                </a:lnTo>
                <a:lnTo>
                  <a:pt x="6447" y="6043"/>
                </a:lnTo>
                <a:lnTo>
                  <a:pt x="6399" y="6128"/>
                </a:lnTo>
                <a:lnTo>
                  <a:pt x="6344" y="6207"/>
                </a:lnTo>
                <a:lnTo>
                  <a:pt x="6278" y="6278"/>
                </a:lnTo>
                <a:lnTo>
                  <a:pt x="6207" y="6342"/>
                </a:lnTo>
                <a:lnTo>
                  <a:pt x="6128" y="6399"/>
                </a:lnTo>
                <a:lnTo>
                  <a:pt x="6043" y="6447"/>
                </a:lnTo>
                <a:lnTo>
                  <a:pt x="5953" y="6484"/>
                </a:lnTo>
                <a:lnTo>
                  <a:pt x="5858" y="6512"/>
                </a:lnTo>
                <a:lnTo>
                  <a:pt x="5759" y="6530"/>
                </a:lnTo>
                <a:lnTo>
                  <a:pt x="5656" y="6536"/>
                </a:lnTo>
                <a:lnTo>
                  <a:pt x="4255" y="6536"/>
                </a:lnTo>
                <a:lnTo>
                  <a:pt x="4259" y="4199"/>
                </a:lnTo>
                <a:lnTo>
                  <a:pt x="5066" y="4199"/>
                </a:lnTo>
                <a:lnTo>
                  <a:pt x="5101" y="4195"/>
                </a:lnTo>
                <a:lnTo>
                  <a:pt x="5133" y="4184"/>
                </a:lnTo>
                <a:lnTo>
                  <a:pt x="5161" y="4164"/>
                </a:lnTo>
                <a:lnTo>
                  <a:pt x="5182" y="4138"/>
                </a:lnTo>
                <a:lnTo>
                  <a:pt x="5198" y="4108"/>
                </a:lnTo>
                <a:lnTo>
                  <a:pt x="5208" y="4075"/>
                </a:lnTo>
                <a:lnTo>
                  <a:pt x="5297" y="3321"/>
                </a:lnTo>
                <a:lnTo>
                  <a:pt x="5295" y="3280"/>
                </a:lnTo>
                <a:lnTo>
                  <a:pt x="5284" y="3242"/>
                </a:lnTo>
                <a:lnTo>
                  <a:pt x="5262" y="3209"/>
                </a:lnTo>
                <a:lnTo>
                  <a:pt x="5232" y="3183"/>
                </a:lnTo>
                <a:lnTo>
                  <a:pt x="5196" y="3167"/>
                </a:lnTo>
                <a:lnTo>
                  <a:pt x="5155" y="3161"/>
                </a:lnTo>
                <a:lnTo>
                  <a:pt x="4255" y="3161"/>
                </a:lnTo>
                <a:lnTo>
                  <a:pt x="4255" y="2531"/>
                </a:lnTo>
                <a:lnTo>
                  <a:pt x="4255" y="2475"/>
                </a:lnTo>
                <a:lnTo>
                  <a:pt x="4259" y="2422"/>
                </a:lnTo>
                <a:lnTo>
                  <a:pt x="4267" y="2372"/>
                </a:lnTo>
                <a:lnTo>
                  <a:pt x="4277" y="2325"/>
                </a:lnTo>
                <a:lnTo>
                  <a:pt x="4291" y="2279"/>
                </a:lnTo>
                <a:lnTo>
                  <a:pt x="4308" y="2239"/>
                </a:lnTo>
                <a:lnTo>
                  <a:pt x="4332" y="2202"/>
                </a:lnTo>
                <a:lnTo>
                  <a:pt x="4360" y="2168"/>
                </a:lnTo>
                <a:lnTo>
                  <a:pt x="4394" y="2138"/>
                </a:lnTo>
                <a:lnTo>
                  <a:pt x="4435" y="2113"/>
                </a:lnTo>
                <a:lnTo>
                  <a:pt x="4481" y="2091"/>
                </a:lnTo>
                <a:lnTo>
                  <a:pt x="4534" y="2073"/>
                </a:lnTo>
                <a:lnTo>
                  <a:pt x="4596" y="2061"/>
                </a:lnTo>
                <a:lnTo>
                  <a:pt x="4665" y="2053"/>
                </a:lnTo>
                <a:lnTo>
                  <a:pt x="4742" y="2051"/>
                </a:lnTo>
                <a:lnTo>
                  <a:pt x="5123" y="2051"/>
                </a:lnTo>
                <a:lnTo>
                  <a:pt x="5161" y="2045"/>
                </a:lnTo>
                <a:lnTo>
                  <a:pt x="5194" y="2031"/>
                </a:lnTo>
                <a:lnTo>
                  <a:pt x="5224" y="2010"/>
                </a:lnTo>
                <a:lnTo>
                  <a:pt x="5246" y="1980"/>
                </a:lnTo>
                <a:lnTo>
                  <a:pt x="5260" y="1946"/>
                </a:lnTo>
                <a:lnTo>
                  <a:pt x="5266" y="1906"/>
                </a:lnTo>
                <a:lnTo>
                  <a:pt x="5266" y="1272"/>
                </a:lnTo>
                <a:lnTo>
                  <a:pt x="5260" y="1235"/>
                </a:lnTo>
                <a:lnTo>
                  <a:pt x="5246" y="1201"/>
                </a:lnTo>
                <a:lnTo>
                  <a:pt x="5224" y="1171"/>
                </a:lnTo>
                <a:lnTo>
                  <a:pt x="5194" y="1149"/>
                </a:lnTo>
                <a:lnTo>
                  <a:pt x="5161" y="1134"/>
                </a:lnTo>
                <a:lnTo>
                  <a:pt x="5123" y="1130"/>
                </a:lnTo>
                <a:lnTo>
                  <a:pt x="4505" y="1130"/>
                </a:lnTo>
                <a:lnTo>
                  <a:pt x="4388" y="1134"/>
                </a:lnTo>
                <a:lnTo>
                  <a:pt x="4275" y="1145"/>
                </a:lnTo>
                <a:lnTo>
                  <a:pt x="4166" y="1163"/>
                </a:lnTo>
                <a:lnTo>
                  <a:pt x="4063" y="1189"/>
                </a:lnTo>
                <a:lnTo>
                  <a:pt x="3964" y="1223"/>
                </a:lnTo>
                <a:lnTo>
                  <a:pt x="3870" y="1264"/>
                </a:lnTo>
                <a:lnTo>
                  <a:pt x="3783" y="1312"/>
                </a:lnTo>
                <a:lnTo>
                  <a:pt x="3700" y="1367"/>
                </a:lnTo>
                <a:lnTo>
                  <a:pt x="3625" y="1431"/>
                </a:lnTo>
                <a:lnTo>
                  <a:pt x="3553" y="1500"/>
                </a:lnTo>
                <a:lnTo>
                  <a:pt x="3490" y="1577"/>
                </a:lnTo>
                <a:lnTo>
                  <a:pt x="3433" y="1661"/>
                </a:lnTo>
                <a:lnTo>
                  <a:pt x="3381" y="1750"/>
                </a:lnTo>
                <a:lnTo>
                  <a:pt x="3337" y="1849"/>
                </a:lnTo>
                <a:lnTo>
                  <a:pt x="3302" y="1952"/>
                </a:lnTo>
                <a:lnTo>
                  <a:pt x="3274" y="2063"/>
                </a:lnTo>
                <a:lnTo>
                  <a:pt x="3252" y="2180"/>
                </a:lnTo>
                <a:lnTo>
                  <a:pt x="3240" y="2303"/>
                </a:lnTo>
                <a:lnTo>
                  <a:pt x="3236" y="2434"/>
                </a:lnTo>
                <a:lnTo>
                  <a:pt x="3236" y="3161"/>
                </a:lnTo>
                <a:lnTo>
                  <a:pt x="2630" y="3161"/>
                </a:lnTo>
                <a:lnTo>
                  <a:pt x="2592" y="3167"/>
                </a:lnTo>
                <a:lnTo>
                  <a:pt x="2559" y="3181"/>
                </a:lnTo>
                <a:lnTo>
                  <a:pt x="2529" y="3203"/>
                </a:lnTo>
                <a:lnTo>
                  <a:pt x="2507" y="3232"/>
                </a:lnTo>
                <a:lnTo>
                  <a:pt x="2491" y="3266"/>
                </a:lnTo>
                <a:lnTo>
                  <a:pt x="2487" y="3304"/>
                </a:lnTo>
                <a:lnTo>
                  <a:pt x="2489" y="4057"/>
                </a:lnTo>
                <a:lnTo>
                  <a:pt x="2495" y="4096"/>
                </a:lnTo>
                <a:lnTo>
                  <a:pt x="2509" y="4130"/>
                </a:lnTo>
                <a:lnTo>
                  <a:pt x="2533" y="4158"/>
                </a:lnTo>
                <a:lnTo>
                  <a:pt x="2561" y="4182"/>
                </a:lnTo>
                <a:lnTo>
                  <a:pt x="2594" y="4195"/>
                </a:lnTo>
                <a:lnTo>
                  <a:pt x="2634" y="4199"/>
                </a:lnTo>
                <a:lnTo>
                  <a:pt x="3240" y="4199"/>
                </a:lnTo>
                <a:lnTo>
                  <a:pt x="3236" y="6536"/>
                </a:lnTo>
                <a:lnTo>
                  <a:pt x="880" y="6536"/>
                </a:lnTo>
                <a:lnTo>
                  <a:pt x="779" y="6530"/>
                </a:lnTo>
                <a:lnTo>
                  <a:pt x="680" y="6512"/>
                </a:lnTo>
                <a:lnTo>
                  <a:pt x="585" y="6484"/>
                </a:lnTo>
                <a:lnTo>
                  <a:pt x="493" y="6447"/>
                </a:lnTo>
                <a:lnTo>
                  <a:pt x="408" y="6399"/>
                </a:lnTo>
                <a:lnTo>
                  <a:pt x="329" y="6342"/>
                </a:lnTo>
                <a:lnTo>
                  <a:pt x="258" y="6278"/>
                </a:lnTo>
                <a:lnTo>
                  <a:pt x="194" y="6207"/>
                </a:lnTo>
                <a:lnTo>
                  <a:pt x="137" y="6128"/>
                </a:lnTo>
                <a:lnTo>
                  <a:pt x="89" y="6043"/>
                </a:lnTo>
                <a:lnTo>
                  <a:pt x="52" y="5951"/>
                </a:lnTo>
                <a:lnTo>
                  <a:pt x="24" y="5856"/>
                </a:lnTo>
                <a:lnTo>
                  <a:pt x="6" y="5757"/>
                </a:lnTo>
                <a:lnTo>
                  <a:pt x="0" y="5656"/>
                </a:lnTo>
                <a:lnTo>
                  <a:pt x="0" y="880"/>
                </a:lnTo>
                <a:lnTo>
                  <a:pt x="6" y="777"/>
                </a:lnTo>
                <a:lnTo>
                  <a:pt x="24" y="678"/>
                </a:lnTo>
                <a:lnTo>
                  <a:pt x="52" y="583"/>
                </a:lnTo>
                <a:lnTo>
                  <a:pt x="89" y="493"/>
                </a:lnTo>
                <a:lnTo>
                  <a:pt x="137" y="408"/>
                </a:lnTo>
                <a:lnTo>
                  <a:pt x="194" y="329"/>
                </a:lnTo>
                <a:lnTo>
                  <a:pt x="258" y="258"/>
                </a:lnTo>
                <a:lnTo>
                  <a:pt x="329" y="192"/>
                </a:lnTo>
                <a:lnTo>
                  <a:pt x="408" y="137"/>
                </a:lnTo>
                <a:lnTo>
                  <a:pt x="493" y="89"/>
                </a:lnTo>
                <a:lnTo>
                  <a:pt x="585" y="51"/>
                </a:lnTo>
                <a:lnTo>
                  <a:pt x="680" y="22"/>
                </a:lnTo>
                <a:lnTo>
                  <a:pt x="779" y="6"/>
                </a:lnTo>
                <a:lnTo>
                  <a:pt x="880" y="0"/>
                </a:lnTo>
                <a:close/>
              </a:path>
            </a:pathLst>
          </a:custGeom>
          <a:solidFill>
            <a:srgbClr val="2844D3"/>
          </a:solidFill>
          <a:ln w="0">
            <a:solidFill>
              <a:srgbClr val="2844D3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5695245" y="1305505"/>
            <a:ext cx="714617" cy="714617"/>
            <a:chOff x="2843213" y="176213"/>
            <a:chExt cx="6505575" cy="6505575"/>
          </a:xfrm>
        </p:grpSpPr>
        <p:sp>
          <p:nvSpPr>
            <p:cNvPr id="37" name="Freeform 36"/>
            <p:cNvSpPr>
              <a:spLocks noEditPoints="1"/>
            </p:cNvSpPr>
            <p:nvPr/>
          </p:nvSpPr>
          <p:spPr bwMode="auto">
            <a:xfrm>
              <a:off x="2843213" y="176213"/>
              <a:ext cx="6505575" cy="6505575"/>
            </a:xfrm>
            <a:custGeom>
              <a:avLst/>
              <a:gdLst>
                <a:gd name="T0" fmla="*/ 2008 w 4098"/>
                <a:gd name="T1" fmla="*/ 2574 h 4098"/>
                <a:gd name="T2" fmla="*/ 2089 w 4098"/>
                <a:gd name="T3" fmla="*/ 2574 h 4098"/>
                <a:gd name="T4" fmla="*/ 2040 w 4098"/>
                <a:gd name="T5" fmla="*/ 2561 h 4098"/>
                <a:gd name="T6" fmla="*/ 847 w 4098"/>
                <a:gd name="T7" fmla="*/ 423 h 4098"/>
                <a:gd name="T8" fmla="*/ 820 w 4098"/>
                <a:gd name="T9" fmla="*/ 478 h 4098"/>
                <a:gd name="T10" fmla="*/ 806 w 4098"/>
                <a:gd name="T11" fmla="*/ 1747 h 4098"/>
                <a:gd name="T12" fmla="*/ 751 w 4098"/>
                <a:gd name="T13" fmla="*/ 1776 h 4098"/>
                <a:gd name="T14" fmla="*/ 695 w 4098"/>
                <a:gd name="T15" fmla="*/ 1747 h 4098"/>
                <a:gd name="T16" fmla="*/ 683 w 4098"/>
                <a:gd name="T17" fmla="*/ 1180 h 4098"/>
                <a:gd name="T18" fmla="*/ 1352 w 4098"/>
                <a:gd name="T19" fmla="*/ 2449 h 4098"/>
                <a:gd name="T20" fmla="*/ 1365 w 4098"/>
                <a:gd name="T21" fmla="*/ 2499 h 4098"/>
                <a:gd name="T22" fmla="*/ 1339 w 4098"/>
                <a:gd name="T23" fmla="*/ 2544 h 4098"/>
                <a:gd name="T24" fmla="*/ 1289 w 4098"/>
                <a:gd name="T25" fmla="*/ 2558 h 4098"/>
                <a:gd name="T26" fmla="*/ 137 w 4098"/>
                <a:gd name="T27" fmla="*/ 1675 h 4098"/>
                <a:gd name="T28" fmla="*/ 1953 w 4098"/>
                <a:gd name="T29" fmla="*/ 2448 h 4098"/>
                <a:gd name="T30" fmla="*/ 2048 w 4098"/>
                <a:gd name="T31" fmla="*/ 2424 h 4098"/>
                <a:gd name="T32" fmla="*/ 2145 w 4098"/>
                <a:gd name="T33" fmla="*/ 2448 h 4098"/>
                <a:gd name="T34" fmla="*/ 3961 w 4098"/>
                <a:gd name="T35" fmla="*/ 1675 h 4098"/>
                <a:gd name="T36" fmla="*/ 2808 w 4098"/>
                <a:gd name="T37" fmla="*/ 2559 h 4098"/>
                <a:gd name="T38" fmla="*/ 2756 w 4098"/>
                <a:gd name="T39" fmla="*/ 2547 h 4098"/>
                <a:gd name="T40" fmla="*/ 2730 w 4098"/>
                <a:gd name="T41" fmla="*/ 2501 h 4098"/>
                <a:gd name="T42" fmla="*/ 2743 w 4098"/>
                <a:gd name="T43" fmla="*/ 2450 h 4098"/>
                <a:gd name="T44" fmla="*/ 3415 w 4098"/>
                <a:gd name="T45" fmla="*/ 1180 h 4098"/>
                <a:gd name="T46" fmla="*/ 3401 w 4098"/>
                <a:gd name="T47" fmla="*/ 1747 h 4098"/>
                <a:gd name="T48" fmla="*/ 3347 w 4098"/>
                <a:gd name="T49" fmla="*/ 1776 h 4098"/>
                <a:gd name="T50" fmla="*/ 3291 w 4098"/>
                <a:gd name="T51" fmla="*/ 1747 h 4098"/>
                <a:gd name="T52" fmla="*/ 3278 w 4098"/>
                <a:gd name="T53" fmla="*/ 478 h 4098"/>
                <a:gd name="T54" fmla="*/ 3250 w 4098"/>
                <a:gd name="T55" fmla="*/ 423 h 4098"/>
                <a:gd name="T56" fmla="*/ 888 w 4098"/>
                <a:gd name="T57" fmla="*/ 410 h 4098"/>
                <a:gd name="T58" fmla="*/ 2008 w 4098"/>
                <a:gd name="T59" fmla="*/ 150 h 4098"/>
                <a:gd name="T60" fmla="*/ 2089 w 4098"/>
                <a:gd name="T61" fmla="*/ 150 h 4098"/>
                <a:gd name="T62" fmla="*/ 2040 w 4098"/>
                <a:gd name="T63" fmla="*/ 138 h 4098"/>
                <a:gd name="T64" fmla="*/ 2114 w 4098"/>
                <a:gd name="T65" fmla="*/ 11 h 4098"/>
                <a:gd name="T66" fmla="*/ 2470 w 4098"/>
                <a:gd name="T67" fmla="*/ 273 h 4098"/>
                <a:gd name="T68" fmla="*/ 3281 w 4098"/>
                <a:gd name="T69" fmla="*/ 286 h 4098"/>
                <a:gd name="T70" fmla="*/ 3367 w 4098"/>
                <a:gd name="T71" fmla="*/ 346 h 4098"/>
                <a:gd name="T72" fmla="*/ 3411 w 4098"/>
                <a:gd name="T73" fmla="*/ 441 h 4098"/>
                <a:gd name="T74" fmla="*/ 4072 w 4098"/>
                <a:gd name="T75" fmla="*/ 1518 h 4098"/>
                <a:gd name="T76" fmla="*/ 4079 w 4098"/>
                <a:gd name="T77" fmla="*/ 1525 h 4098"/>
                <a:gd name="T78" fmla="*/ 4091 w 4098"/>
                <a:gd name="T79" fmla="*/ 1541 h 4098"/>
                <a:gd name="T80" fmla="*/ 4096 w 4098"/>
                <a:gd name="T81" fmla="*/ 1560 h 4098"/>
                <a:gd name="T82" fmla="*/ 4098 w 4098"/>
                <a:gd name="T83" fmla="*/ 1571 h 4098"/>
                <a:gd name="T84" fmla="*/ 4087 w 4098"/>
                <a:gd name="T85" fmla="*/ 3956 h 4098"/>
                <a:gd name="T86" fmla="*/ 4057 w 4098"/>
                <a:gd name="T87" fmla="*/ 4015 h 4098"/>
                <a:gd name="T88" fmla="*/ 4055 w 4098"/>
                <a:gd name="T89" fmla="*/ 4017 h 4098"/>
                <a:gd name="T90" fmla="*/ 3984 w 4098"/>
                <a:gd name="T91" fmla="*/ 4077 h 4098"/>
                <a:gd name="T92" fmla="*/ 3893 w 4098"/>
                <a:gd name="T93" fmla="*/ 4098 h 4098"/>
                <a:gd name="T94" fmla="*/ 143 w 4098"/>
                <a:gd name="T95" fmla="*/ 4088 h 4098"/>
                <a:gd name="T96" fmla="*/ 65 w 4098"/>
                <a:gd name="T97" fmla="*/ 4041 h 4098"/>
                <a:gd name="T98" fmla="*/ 41 w 4098"/>
                <a:gd name="T99" fmla="*/ 4016 h 4098"/>
                <a:gd name="T100" fmla="*/ 22 w 4098"/>
                <a:gd name="T101" fmla="*/ 3986 h 4098"/>
                <a:gd name="T102" fmla="*/ 0 w 4098"/>
                <a:gd name="T103" fmla="*/ 3893 h 4098"/>
                <a:gd name="T104" fmla="*/ 1 w 4098"/>
                <a:gd name="T105" fmla="*/ 1567 h 4098"/>
                <a:gd name="T106" fmla="*/ 5 w 4098"/>
                <a:gd name="T107" fmla="*/ 1547 h 4098"/>
                <a:gd name="T108" fmla="*/ 15 w 4098"/>
                <a:gd name="T109" fmla="*/ 1531 h 4098"/>
                <a:gd name="T110" fmla="*/ 25 w 4098"/>
                <a:gd name="T111" fmla="*/ 1519 h 4098"/>
                <a:gd name="T112" fmla="*/ 683 w 4098"/>
                <a:gd name="T113" fmla="*/ 478 h 4098"/>
                <a:gd name="T114" fmla="*/ 710 w 4098"/>
                <a:gd name="T115" fmla="*/ 375 h 4098"/>
                <a:gd name="T116" fmla="*/ 785 w 4098"/>
                <a:gd name="T117" fmla="*/ 302 h 4098"/>
                <a:gd name="T118" fmla="*/ 888 w 4098"/>
                <a:gd name="T119" fmla="*/ 273 h 4098"/>
                <a:gd name="T120" fmla="*/ 1953 w 4098"/>
                <a:gd name="T121" fmla="*/ 25 h 4098"/>
                <a:gd name="T122" fmla="*/ 2048 w 4098"/>
                <a:gd name="T123" fmla="*/ 0 h 40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98" h="4098">
                  <a:moveTo>
                    <a:pt x="2040" y="2561"/>
                  </a:moveTo>
                  <a:lnTo>
                    <a:pt x="2023" y="2566"/>
                  </a:lnTo>
                  <a:lnTo>
                    <a:pt x="2008" y="2574"/>
                  </a:lnTo>
                  <a:lnTo>
                    <a:pt x="222" y="3961"/>
                  </a:lnTo>
                  <a:lnTo>
                    <a:pt x="3876" y="3961"/>
                  </a:lnTo>
                  <a:lnTo>
                    <a:pt x="2089" y="2574"/>
                  </a:lnTo>
                  <a:lnTo>
                    <a:pt x="2074" y="2566"/>
                  </a:lnTo>
                  <a:lnTo>
                    <a:pt x="2058" y="2561"/>
                  </a:lnTo>
                  <a:lnTo>
                    <a:pt x="2040" y="2561"/>
                  </a:lnTo>
                  <a:close/>
                  <a:moveTo>
                    <a:pt x="888" y="410"/>
                  </a:moveTo>
                  <a:lnTo>
                    <a:pt x="866" y="414"/>
                  </a:lnTo>
                  <a:lnTo>
                    <a:pt x="847" y="423"/>
                  </a:lnTo>
                  <a:lnTo>
                    <a:pt x="832" y="438"/>
                  </a:lnTo>
                  <a:lnTo>
                    <a:pt x="823" y="457"/>
                  </a:lnTo>
                  <a:lnTo>
                    <a:pt x="820" y="478"/>
                  </a:lnTo>
                  <a:lnTo>
                    <a:pt x="820" y="1708"/>
                  </a:lnTo>
                  <a:lnTo>
                    <a:pt x="816" y="1729"/>
                  </a:lnTo>
                  <a:lnTo>
                    <a:pt x="806" y="1747"/>
                  </a:lnTo>
                  <a:lnTo>
                    <a:pt x="791" y="1762"/>
                  </a:lnTo>
                  <a:lnTo>
                    <a:pt x="772" y="1772"/>
                  </a:lnTo>
                  <a:lnTo>
                    <a:pt x="751" y="1776"/>
                  </a:lnTo>
                  <a:lnTo>
                    <a:pt x="729" y="1772"/>
                  </a:lnTo>
                  <a:lnTo>
                    <a:pt x="710" y="1762"/>
                  </a:lnTo>
                  <a:lnTo>
                    <a:pt x="695" y="1747"/>
                  </a:lnTo>
                  <a:lnTo>
                    <a:pt x="687" y="1729"/>
                  </a:lnTo>
                  <a:lnTo>
                    <a:pt x="683" y="1708"/>
                  </a:lnTo>
                  <a:lnTo>
                    <a:pt x="683" y="1180"/>
                  </a:lnTo>
                  <a:lnTo>
                    <a:pt x="202" y="1554"/>
                  </a:lnTo>
                  <a:lnTo>
                    <a:pt x="1340" y="2436"/>
                  </a:lnTo>
                  <a:lnTo>
                    <a:pt x="1352" y="2449"/>
                  </a:lnTo>
                  <a:lnTo>
                    <a:pt x="1361" y="2465"/>
                  </a:lnTo>
                  <a:lnTo>
                    <a:pt x="1365" y="2481"/>
                  </a:lnTo>
                  <a:lnTo>
                    <a:pt x="1365" y="2499"/>
                  </a:lnTo>
                  <a:lnTo>
                    <a:pt x="1361" y="2516"/>
                  </a:lnTo>
                  <a:lnTo>
                    <a:pt x="1351" y="2532"/>
                  </a:lnTo>
                  <a:lnTo>
                    <a:pt x="1339" y="2544"/>
                  </a:lnTo>
                  <a:lnTo>
                    <a:pt x="1323" y="2553"/>
                  </a:lnTo>
                  <a:lnTo>
                    <a:pt x="1306" y="2558"/>
                  </a:lnTo>
                  <a:lnTo>
                    <a:pt x="1289" y="2558"/>
                  </a:lnTo>
                  <a:lnTo>
                    <a:pt x="1272" y="2553"/>
                  </a:lnTo>
                  <a:lnTo>
                    <a:pt x="1255" y="2544"/>
                  </a:lnTo>
                  <a:lnTo>
                    <a:pt x="137" y="1675"/>
                  </a:lnTo>
                  <a:lnTo>
                    <a:pt x="137" y="3855"/>
                  </a:lnTo>
                  <a:lnTo>
                    <a:pt x="1925" y="2466"/>
                  </a:lnTo>
                  <a:lnTo>
                    <a:pt x="1953" y="2448"/>
                  </a:lnTo>
                  <a:lnTo>
                    <a:pt x="1983" y="2434"/>
                  </a:lnTo>
                  <a:lnTo>
                    <a:pt x="2015" y="2427"/>
                  </a:lnTo>
                  <a:lnTo>
                    <a:pt x="2048" y="2424"/>
                  </a:lnTo>
                  <a:lnTo>
                    <a:pt x="2081" y="2427"/>
                  </a:lnTo>
                  <a:lnTo>
                    <a:pt x="2114" y="2434"/>
                  </a:lnTo>
                  <a:lnTo>
                    <a:pt x="2145" y="2448"/>
                  </a:lnTo>
                  <a:lnTo>
                    <a:pt x="2173" y="2466"/>
                  </a:lnTo>
                  <a:lnTo>
                    <a:pt x="3961" y="3855"/>
                  </a:lnTo>
                  <a:lnTo>
                    <a:pt x="3961" y="1675"/>
                  </a:lnTo>
                  <a:lnTo>
                    <a:pt x="2840" y="2546"/>
                  </a:lnTo>
                  <a:lnTo>
                    <a:pt x="2824" y="2554"/>
                  </a:lnTo>
                  <a:lnTo>
                    <a:pt x="2808" y="2559"/>
                  </a:lnTo>
                  <a:lnTo>
                    <a:pt x="2789" y="2559"/>
                  </a:lnTo>
                  <a:lnTo>
                    <a:pt x="2772" y="2556"/>
                  </a:lnTo>
                  <a:lnTo>
                    <a:pt x="2756" y="2547"/>
                  </a:lnTo>
                  <a:lnTo>
                    <a:pt x="2743" y="2535"/>
                  </a:lnTo>
                  <a:lnTo>
                    <a:pt x="2734" y="2518"/>
                  </a:lnTo>
                  <a:lnTo>
                    <a:pt x="2730" y="2501"/>
                  </a:lnTo>
                  <a:lnTo>
                    <a:pt x="2730" y="2482"/>
                  </a:lnTo>
                  <a:lnTo>
                    <a:pt x="2734" y="2466"/>
                  </a:lnTo>
                  <a:lnTo>
                    <a:pt x="2743" y="2450"/>
                  </a:lnTo>
                  <a:lnTo>
                    <a:pt x="2757" y="2438"/>
                  </a:lnTo>
                  <a:lnTo>
                    <a:pt x="3896" y="1554"/>
                  </a:lnTo>
                  <a:lnTo>
                    <a:pt x="3415" y="1180"/>
                  </a:lnTo>
                  <a:lnTo>
                    <a:pt x="3415" y="1708"/>
                  </a:lnTo>
                  <a:lnTo>
                    <a:pt x="3411" y="1729"/>
                  </a:lnTo>
                  <a:lnTo>
                    <a:pt x="3401" y="1747"/>
                  </a:lnTo>
                  <a:lnTo>
                    <a:pt x="3386" y="1762"/>
                  </a:lnTo>
                  <a:lnTo>
                    <a:pt x="3368" y="1772"/>
                  </a:lnTo>
                  <a:lnTo>
                    <a:pt x="3347" y="1776"/>
                  </a:lnTo>
                  <a:lnTo>
                    <a:pt x="3324" y="1772"/>
                  </a:lnTo>
                  <a:lnTo>
                    <a:pt x="3306" y="1762"/>
                  </a:lnTo>
                  <a:lnTo>
                    <a:pt x="3291" y="1747"/>
                  </a:lnTo>
                  <a:lnTo>
                    <a:pt x="3282" y="1729"/>
                  </a:lnTo>
                  <a:lnTo>
                    <a:pt x="3278" y="1708"/>
                  </a:lnTo>
                  <a:lnTo>
                    <a:pt x="3278" y="478"/>
                  </a:lnTo>
                  <a:lnTo>
                    <a:pt x="3275" y="457"/>
                  </a:lnTo>
                  <a:lnTo>
                    <a:pt x="3265" y="438"/>
                  </a:lnTo>
                  <a:lnTo>
                    <a:pt x="3250" y="423"/>
                  </a:lnTo>
                  <a:lnTo>
                    <a:pt x="3231" y="414"/>
                  </a:lnTo>
                  <a:lnTo>
                    <a:pt x="3210" y="410"/>
                  </a:lnTo>
                  <a:lnTo>
                    <a:pt x="888" y="410"/>
                  </a:lnTo>
                  <a:close/>
                  <a:moveTo>
                    <a:pt x="2040" y="138"/>
                  </a:moveTo>
                  <a:lnTo>
                    <a:pt x="2023" y="142"/>
                  </a:lnTo>
                  <a:lnTo>
                    <a:pt x="2008" y="150"/>
                  </a:lnTo>
                  <a:lnTo>
                    <a:pt x="1850" y="273"/>
                  </a:lnTo>
                  <a:lnTo>
                    <a:pt x="2246" y="273"/>
                  </a:lnTo>
                  <a:lnTo>
                    <a:pt x="2089" y="150"/>
                  </a:lnTo>
                  <a:lnTo>
                    <a:pt x="2074" y="142"/>
                  </a:lnTo>
                  <a:lnTo>
                    <a:pt x="2058" y="138"/>
                  </a:lnTo>
                  <a:lnTo>
                    <a:pt x="2040" y="138"/>
                  </a:lnTo>
                  <a:close/>
                  <a:moveTo>
                    <a:pt x="2048" y="0"/>
                  </a:moveTo>
                  <a:lnTo>
                    <a:pt x="2081" y="2"/>
                  </a:lnTo>
                  <a:lnTo>
                    <a:pt x="2114" y="11"/>
                  </a:lnTo>
                  <a:lnTo>
                    <a:pt x="2145" y="25"/>
                  </a:lnTo>
                  <a:lnTo>
                    <a:pt x="2173" y="43"/>
                  </a:lnTo>
                  <a:lnTo>
                    <a:pt x="2470" y="273"/>
                  </a:lnTo>
                  <a:lnTo>
                    <a:pt x="3210" y="273"/>
                  </a:lnTo>
                  <a:lnTo>
                    <a:pt x="3246" y="277"/>
                  </a:lnTo>
                  <a:lnTo>
                    <a:pt x="3281" y="286"/>
                  </a:lnTo>
                  <a:lnTo>
                    <a:pt x="3313" y="302"/>
                  </a:lnTo>
                  <a:lnTo>
                    <a:pt x="3342" y="322"/>
                  </a:lnTo>
                  <a:lnTo>
                    <a:pt x="3367" y="346"/>
                  </a:lnTo>
                  <a:lnTo>
                    <a:pt x="3386" y="375"/>
                  </a:lnTo>
                  <a:lnTo>
                    <a:pt x="3403" y="406"/>
                  </a:lnTo>
                  <a:lnTo>
                    <a:pt x="3411" y="441"/>
                  </a:lnTo>
                  <a:lnTo>
                    <a:pt x="3415" y="478"/>
                  </a:lnTo>
                  <a:lnTo>
                    <a:pt x="3415" y="1007"/>
                  </a:lnTo>
                  <a:lnTo>
                    <a:pt x="4072" y="1518"/>
                  </a:lnTo>
                  <a:lnTo>
                    <a:pt x="4073" y="1519"/>
                  </a:lnTo>
                  <a:lnTo>
                    <a:pt x="4074" y="1520"/>
                  </a:lnTo>
                  <a:lnTo>
                    <a:pt x="4079" y="1525"/>
                  </a:lnTo>
                  <a:lnTo>
                    <a:pt x="4083" y="1531"/>
                  </a:lnTo>
                  <a:lnTo>
                    <a:pt x="4087" y="1536"/>
                  </a:lnTo>
                  <a:lnTo>
                    <a:pt x="4091" y="1541"/>
                  </a:lnTo>
                  <a:lnTo>
                    <a:pt x="4093" y="1547"/>
                  </a:lnTo>
                  <a:lnTo>
                    <a:pt x="4094" y="1554"/>
                  </a:lnTo>
                  <a:lnTo>
                    <a:pt x="4096" y="1560"/>
                  </a:lnTo>
                  <a:lnTo>
                    <a:pt x="4097" y="1567"/>
                  </a:lnTo>
                  <a:lnTo>
                    <a:pt x="4098" y="1568"/>
                  </a:lnTo>
                  <a:lnTo>
                    <a:pt x="4098" y="1571"/>
                  </a:lnTo>
                  <a:lnTo>
                    <a:pt x="4098" y="3893"/>
                  </a:lnTo>
                  <a:lnTo>
                    <a:pt x="4096" y="3925"/>
                  </a:lnTo>
                  <a:lnTo>
                    <a:pt x="4087" y="3956"/>
                  </a:lnTo>
                  <a:lnTo>
                    <a:pt x="4074" y="3986"/>
                  </a:lnTo>
                  <a:lnTo>
                    <a:pt x="4058" y="4014"/>
                  </a:lnTo>
                  <a:lnTo>
                    <a:pt x="4057" y="4015"/>
                  </a:lnTo>
                  <a:lnTo>
                    <a:pt x="4057" y="4016"/>
                  </a:lnTo>
                  <a:lnTo>
                    <a:pt x="4056" y="4016"/>
                  </a:lnTo>
                  <a:lnTo>
                    <a:pt x="4055" y="4017"/>
                  </a:lnTo>
                  <a:lnTo>
                    <a:pt x="4033" y="4041"/>
                  </a:lnTo>
                  <a:lnTo>
                    <a:pt x="4010" y="4061"/>
                  </a:lnTo>
                  <a:lnTo>
                    <a:pt x="3984" y="4077"/>
                  </a:lnTo>
                  <a:lnTo>
                    <a:pt x="3955" y="4088"/>
                  </a:lnTo>
                  <a:lnTo>
                    <a:pt x="3924" y="4096"/>
                  </a:lnTo>
                  <a:lnTo>
                    <a:pt x="3893" y="4098"/>
                  </a:lnTo>
                  <a:lnTo>
                    <a:pt x="205" y="4098"/>
                  </a:lnTo>
                  <a:lnTo>
                    <a:pt x="174" y="4096"/>
                  </a:lnTo>
                  <a:lnTo>
                    <a:pt x="143" y="4088"/>
                  </a:lnTo>
                  <a:lnTo>
                    <a:pt x="114" y="4077"/>
                  </a:lnTo>
                  <a:lnTo>
                    <a:pt x="88" y="4061"/>
                  </a:lnTo>
                  <a:lnTo>
                    <a:pt x="65" y="4041"/>
                  </a:lnTo>
                  <a:lnTo>
                    <a:pt x="43" y="4017"/>
                  </a:lnTo>
                  <a:lnTo>
                    <a:pt x="42" y="4016"/>
                  </a:lnTo>
                  <a:lnTo>
                    <a:pt x="41" y="4016"/>
                  </a:lnTo>
                  <a:lnTo>
                    <a:pt x="41" y="4015"/>
                  </a:lnTo>
                  <a:lnTo>
                    <a:pt x="40" y="4014"/>
                  </a:lnTo>
                  <a:lnTo>
                    <a:pt x="22" y="3986"/>
                  </a:lnTo>
                  <a:lnTo>
                    <a:pt x="10" y="3956"/>
                  </a:lnTo>
                  <a:lnTo>
                    <a:pt x="2" y="3925"/>
                  </a:lnTo>
                  <a:lnTo>
                    <a:pt x="0" y="3893"/>
                  </a:lnTo>
                  <a:lnTo>
                    <a:pt x="0" y="1571"/>
                  </a:lnTo>
                  <a:lnTo>
                    <a:pt x="0" y="1568"/>
                  </a:lnTo>
                  <a:lnTo>
                    <a:pt x="1" y="1567"/>
                  </a:lnTo>
                  <a:lnTo>
                    <a:pt x="1" y="1560"/>
                  </a:lnTo>
                  <a:lnTo>
                    <a:pt x="4" y="1554"/>
                  </a:lnTo>
                  <a:lnTo>
                    <a:pt x="5" y="1547"/>
                  </a:lnTo>
                  <a:lnTo>
                    <a:pt x="7" y="1541"/>
                  </a:lnTo>
                  <a:lnTo>
                    <a:pt x="11" y="1536"/>
                  </a:lnTo>
                  <a:lnTo>
                    <a:pt x="15" y="1531"/>
                  </a:lnTo>
                  <a:lnTo>
                    <a:pt x="19" y="1525"/>
                  </a:lnTo>
                  <a:lnTo>
                    <a:pt x="24" y="1520"/>
                  </a:lnTo>
                  <a:lnTo>
                    <a:pt x="25" y="1519"/>
                  </a:lnTo>
                  <a:lnTo>
                    <a:pt x="26" y="1518"/>
                  </a:lnTo>
                  <a:lnTo>
                    <a:pt x="683" y="1007"/>
                  </a:lnTo>
                  <a:lnTo>
                    <a:pt x="683" y="478"/>
                  </a:lnTo>
                  <a:lnTo>
                    <a:pt x="685" y="441"/>
                  </a:lnTo>
                  <a:lnTo>
                    <a:pt x="695" y="406"/>
                  </a:lnTo>
                  <a:lnTo>
                    <a:pt x="710" y="375"/>
                  </a:lnTo>
                  <a:lnTo>
                    <a:pt x="731" y="346"/>
                  </a:lnTo>
                  <a:lnTo>
                    <a:pt x="756" y="322"/>
                  </a:lnTo>
                  <a:lnTo>
                    <a:pt x="785" y="302"/>
                  </a:lnTo>
                  <a:lnTo>
                    <a:pt x="816" y="286"/>
                  </a:lnTo>
                  <a:lnTo>
                    <a:pt x="851" y="277"/>
                  </a:lnTo>
                  <a:lnTo>
                    <a:pt x="888" y="273"/>
                  </a:lnTo>
                  <a:lnTo>
                    <a:pt x="1628" y="273"/>
                  </a:lnTo>
                  <a:lnTo>
                    <a:pt x="1925" y="43"/>
                  </a:lnTo>
                  <a:lnTo>
                    <a:pt x="1953" y="25"/>
                  </a:lnTo>
                  <a:lnTo>
                    <a:pt x="1983" y="11"/>
                  </a:lnTo>
                  <a:lnTo>
                    <a:pt x="2015" y="2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4794251" y="1042988"/>
              <a:ext cx="2603500" cy="2603500"/>
            </a:xfrm>
            <a:custGeom>
              <a:avLst/>
              <a:gdLst>
                <a:gd name="T0" fmla="*/ 1050 w 1640"/>
                <a:gd name="T1" fmla="*/ 33 h 1640"/>
                <a:gd name="T2" fmla="*/ 1315 w 1640"/>
                <a:gd name="T3" fmla="*/ 167 h 1640"/>
                <a:gd name="T4" fmla="*/ 1514 w 1640"/>
                <a:gd name="T5" fmla="*/ 385 h 1640"/>
                <a:gd name="T6" fmla="*/ 1625 w 1640"/>
                <a:gd name="T7" fmla="*/ 665 h 1640"/>
                <a:gd name="T8" fmla="*/ 1636 w 1640"/>
                <a:gd name="T9" fmla="*/ 1135 h 1640"/>
                <a:gd name="T10" fmla="*/ 1565 w 1640"/>
                <a:gd name="T11" fmla="*/ 1281 h 1640"/>
                <a:gd name="T12" fmla="*/ 1424 w 1640"/>
                <a:gd name="T13" fmla="*/ 1360 h 1640"/>
                <a:gd name="T14" fmla="*/ 1258 w 1640"/>
                <a:gd name="T15" fmla="*/ 1344 h 1640"/>
                <a:gd name="T16" fmla="*/ 1137 w 1640"/>
                <a:gd name="T17" fmla="*/ 1240 h 1640"/>
                <a:gd name="T18" fmla="*/ 1057 w 1640"/>
                <a:gd name="T19" fmla="*/ 1153 h 1640"/>
                <a:gd name="T20" fmla="*/ 881 w 1640"/>
                <a:gd name="T21" fmla="*/ 1225 h 1640"/>
                <a:gd name="T22" fmla="*/ 692 w 1640"/>
                <a:gd name="T23" fmla="*/ 1210 h 1640"/>
                <a:gd name="T24" fmla="*/ 527 w 1640"/>
                <a:gd name="T25" fmla="*/ 1108 h 1640"/>
                <a:gd name="T26" fmla="*/ 429 w 1640"/>
                <a:gd name="T27" fmla="*/ 945 h 1640"/>
                <a:gd name="T28" fmla="*/ 414 w 1640"/>
                <a:gd name="T29" fmla="*/ 755 h 1640"/>
                <a:gd name="T30" fmla="*/ 488 w 1640"/>
                <a:gd name="T31" fmla="*/ 577 h 1640"/>
                <a:gd name="T32" fmla="*/ 632 w 1640"/>
                <a:gd name="T33" fmla="*/ 455 h 1640"/>
                <a:gd name="T34" fmla="*/ 819 w 1640"/>
                <a:gd name="T35" fmla="*/ 410 h 1640"/>
                <a:gd name="T36" fmla="*/ 885 w 1640"/>
                <a:gd name="T37" fmla="*/ 457 h 1640"/>
                <a:gd name="T38" fmla="*/ 860 w 1640"/>
                <a:gd name="T39" fmla="*/ 533 h 1640"/>
                <a:gd name="T40" fmla="*/ 733 w 1640"/>
                <a:gd name="T41" fmla="*/ 560 h 1640"/>
                <a:gd name="T42" fmla="*/ 599 w 1640"/>
                <a:gd name="T43" fmla="*/ 659 h 1640"/>
                <a:gd name="T44" fmla="*/ 547 w 1640"/>
                <a:gd name="T45" fmla="*/ 820 h 1640"/>
                <a:gd name="T46" fmla="*/ 599 w 1640"/>
                <a:gd name="T47" fmla="*/ 981 h 1640"/>
                <a:gd name="T48" fmla="*/ 733 w 1640"/>
                <a:gd name="T49" fmla="*/ 1080 h 1640"/>
                <a:gd name="T50" fmla="*/ 906 w 1640"/>
                <a:gd name="T51" fmla="*/ 1080 h 1640"/>
                <a:gd name="T52" fmla="*/ 1040 w 1640"/>
                <a:gd name="T53" fmla="*/ 981 h 1640"/>
                <a:gd name="T54" fmla="*/ 1093 w 1640"/>
                <a:gd name="T55" fmla="*/ 820 h 1640"/>
                <a:gd name="T56" fmla="*/ 1139 w 1640"/>
                <a:gd name="T57" fmla="*/ 755 h 1640"/>
                <a:gd name="T58" fmla="*/ 1216 w 1640"/>
                <a:gd name="T59" fmla="*/ 780 h 1640"/>
                <a:gd name="T60" fmla="*/ 1234 w 1640"/>
                <a:gd name="T61" fmla="*/ 1124 h 1640"/>
                <a:gd name="T62" fmla="*/ 1306 w 1640"/>
                <a:gd name="T63" fmla="*/ 1216 h 1640"/>
                <a:gd name="T64" fmla="*/ 1426 w 1640"/>
                <a:gd name="T65" fmla="*/ 1216 h 1640"/>
                <a:gd name="T66" fmla="*/ 1499 w 1640"/>
                <a:gd name="T67" fmla="*/ 1124 h 1640"/>
                <a:gd name="T68" fmla="*/ 1489 w 1640"/>
                <a:gd name="T69" fmla="*/ 682 h 1640"/>
                <a:gd name="T70" fmla="*/ 1386 w 1640"/>
                <a:gd name="T71" fmla="*/ 438 h 1640"/>
                <a:gd name="T72" fmla="*/ 1201 w 1640"/>
                <a:gd name="T73" fmla="*/ 254 h 1640"/>
                <a:gd name="T74" fmla="*/ 958 w 1640"/>
                <a:gd name="T75" fmla="*/ 151 h 1640"/>
                <a:gd name="T76" fmla="*/ 682 w 1640"/>
                <a:gd name="T77" fmla="*/ 151 h 1640"/>
                <a:gd name="T78" fmla="*/ 438 w 1640"/>
                <a:gd name="T79" fmla="*/ 254 h 1640"/>
                <a:gd name="T80" fmla="*/ 254 w 1640"/>
                <a:gd name="T81" fmla="*/ 438 h 1640"/>
                <a:gd name="T82" fmla="*/ 151 w 1640"/>
                <a:gd name="T83" fmla="*/ 682 h 1640"/>
                <a:gd name="T84" fmla="*/ 151 w 1640"/>
                <a:gd name="T85" fmla="*/ 958 h 1640"/>
                <a:gd name="T86" fmla="*/ 254 w 1640"/>
                <a:gd name="T87" fmla="*/ 1202 h 1640"/>
                <a:gd name="T88" fmla="*/ 438 w 1640"/>
                <a:gd name="T89" fmla="*/ 1386 h 1640"/>
                <a:gd name="T90" fmla="*/ 682 w 1640"/>
                <a:gd name="T91" fmla="*/ 1489 h 1640"/>
                <a:gd name="T92" fmla="*/ 860 w 1640"/>
                <a:gd name="T93" fmla="*/ 1517 h 1640"/>
                <a:gd name="T94" fmla="*/ 885 w 1640"/>
                <a:gd name="T95" fmla="*/ 1592 h 1640"/>
                <a:gd name="T96" fmla="*/ 819 w 1640"/>
                <a:gd name="T97" fmla="*/ 1640 h 1640"/>
                <a:gd name="T98" fmla="*/ 518 w 1640"/>
                <a:gd name="T99" fmla="*/ 1582 h 1640"/>
                <a:gd name="T100" fmla="*/ 267 w 1640"/>
                <a:gd name="T101" fmla="*/ 1425 h 1640"/>
                <a:gd name="T102" fmla="*/ 89 w 1640"/>
                <a:gd name="T103" fmla="*/ 1190 h 1640"/>
                <a:gd name="T104" fmla="*/ 4 w 1640"/>
                <a:gd name="T105" fmla="*/ 899 h 1640"/>
                <a:gd name="T106" fmla="*/ 33 w 1640"/>
                <a:gd name="T107" fmla="*/ 590 h 1640"/>
                <a:gd name="T108" fmla="*/ 167 w 1640"/>
                <a:gd name="T109" fmla="*/ 325 h 1640"/>
                <a:gd name="T110" fmla="*/ 385 w 1640"/>
                <a:gd name="T111" fmla="*/ 125 h 1640"/>
                <a:gd name="T112" fmla="*/ 664 w 1640"/>
                <a:gd name="T113" fmla="*/ 15 h 1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40" h="1640">
                  <a:moveTo>
                    <a:pt x="819" y="0"/>
                  </a:moveTo>
                  <a:lnTo>
                    <a:pt x="898" y="4"/>
                  </a:lnTo>
                  <a:lnTo>
                    <a:pt x="975" y="15"/>
                  </a:lnTo>
                  <a:lnTo>
                    <a:pt x="1050" y="33"/>
                  </a:lnTo>
                  <a:lnTo>
                    <a:pt x="1122" y="58"/>
                  </a:lnTo>
                  <a:lnTo>
                    <a:pt x="1190" y="89"/>
                  </a:lnTo>
                  <a:lnTo>
                    <a:pt x="1255" y="125"/>
                  </a:lnTo>
                  <a:lnTo>
                    <a:pt x="1315" y="167"/>
                  </a:lnTo>
                  <a:lnTo>
                    <a:pt x="1373" y="215"/>
                  </a:lnTo>
                  <a:lnTo>
                    <a:pt x="1425" y="267"/>
                  </a:lnTo>
                  <a:lnTo>
                    <a:pt x="1472" y="325"/>
                  </a:lnTo>
                  <a:lnTo>
                    <a:pt x="1514" y="385"/>
                  </a:lnTo>
                  <a:lnTo>
                    <a:pt x="1551" y="450"/>
                  </a:lnTo>
                  <a:lnTo>
                    <a:pt x="1582" y="518"/>
                  </a:lnTo>
                  <a:lnTo>
                    <a:pt x="1606" y="590"/>
                  </a:lnTo>
                  <a:lnTo>
                    <a:pt x="1625" y="665"/>
                  </a:lnTo>
                  <a:lnTo>
                    <a:pt x="1636" y="741"/>
                  </a:lnTo>
                  <a:lnTo>
                    <a:pt x="1640" y="820"/>
                  </a:lnTo>
                  <a:lnTo>
                    <a:pt x="1640" y="1093"/>
                  </a:lnTo>
                  <a:lnTo>
                    <a:pt x="1636" y="1135"/>
                  </a:lnTo>
                  <a:lnTo>
                    <a:pt x="1627" y="1176"/>
                  </a:lnTo>
                  <a:lnTo>
                    <a:pt x="1611" y="1215"/>
                  </a:lnTo>
                  <a:lnTo>
                    <a:pt x="1590" y="1250"/>
                  </a:lnTo>
                  <a:lnTo>
                    <a:pt x="1565" y="1281"/>
                  </a:lnTo>
                  <a:lnTo>
                    <a:pt x="1535" y="1308"/>
                  </a:lnTo>
                  <a:lnTo>
                    <a:pt x="1501" y="1332"/>
                  </a:lnTo>
                  <a:lnTo>
                    <a:pt x="1465" y="1349"/>
                  </a:lnTo>
                  <a:lnTo>
                    <a:pt x="1424" y="1360"/>
                  </a:lnTo>
                  <a:lnTo>
                    <a:pt x="1381" y="1366"/>
                  </a:lnTo>
                  <a:lnTo>
                    <a:pt x="1339" y="1365"/>
                  </a:lnTo>
                  <a:lnTo>
                    <a:pt x="1297" y="1358"/>
                  </a:lnTo>
                  <a:lnTo>
                    <a:pt x="1258" y="1344"/>
                  </a:lnTo>
                  <a:lnTo>
                    <a:pt x="1222" y="1325"/>
                  </a:lnTo>
                  <a:lnTo>
                    <a:pt x="1190" y="1301"/>
                  </a:lnTo>
                  <a:lnTo>
                    <a:pt x="1162" y="1272"/>
                  </a:lnTo>
                  <a:lnTo>
                    <a:pt x="1137" y="1240"/>
                  </a:lnTo>
                  <a:lnTo>
                    <a:pt x="1117" y="1204"/>
                  </a:lnTo>
                  <a:lnTo>
                    <a:pt x="1103" y="1164"/>
                  </a:lnTo>
                  <a:lnTo>
                    <a:pt x="1096" y="1122"/>
                  </a:lnTo>
                  <a:lnTo>
                    <a:pt x="1057" y="1153"/>
                  </a:lnTo>
                  <a:lnTo>
                    <a:pt x="1016" y="1179"/>
                  </a:lnTo>
                  <a:lnTo>
                    <a:pt x="973" y="1200"/>
                  </a:lnTo>
                  <a:lnTo>
                    <a:pt x="928" y="1215"/>
                  </a:lnTo>
                  <a:lnTo>
                    <a:pt x="881" y="1225"/>
                  </a:lnTo>
                  <a:lnTo>
                    <a:pt x="834" y="1230"/>
                  </a:lnTo>
                  <a:lnTo>
                    <a:pt x="786" y="1229"/>
                  </a:lnTo>
                  <a:lnTo>
                    <a:pt x="739" y="1222"/>
                  </a:lnTo>
                  <a:lnTo>
                    <a:pt x="692" y="1210"/>
                  </a:lnTo>
                  <a:lnTo>
                    <a:pt x="647" y="1193"/>
                  </a:lnTo>
                  <a:lnTo>
                    <a:pt x="604" y="1169"/>
                  </a:lnTo>
                  <a:lnTo>
                    <a:pt x="563" y="1140"/>
                  </a:lnTo>
                  <a:lnTo>
                    <a:pt x="527" y="1108"/>
                  </a:lnTo>
                  <a:lnTo>
                    <a:pt x="496" y="1072"/>
                  </a:lnTo>
                  <a:lnTo>
                    <a:pt x="469" y="1032"/>
                  </a:lnTo>
                  <a:lnTo>
                    <a:pt x="446" y="990"/>
                  </a:lnTo>
                  <a:lnTo>
                    <a:pt x="429" y="945"/>
                  </a:lnTo>
                  <a:lnTo>
                    <a:pt x="416" y="899"/>
                  </a:lnTo>
                  <a:lnTo>
                    <a:pt x="410" y="852"/>
                  </a:lnTo>
                  <a:lnTo>
                    <a:pt x="409" y="804"/>
                  </a:lnTo>
                  <a:lnTo>
                    <a:pt x="414" y="755"/>
                  </a:lnTo>
                  <a:lnTo>
                    <a:pt x="425" y="708"/>
                  </a:lnTo>
                  <a:lnTo>
                    <a:pt x="441" y="661"/>
                  </a:lnTo>
                  <a:lnTo>
                    <a:pt x="462" y="618"/>
                  </a:lnTo>
                  <a:lnTo>
                    <a:pt x="488" y="577"/>
                  </a:lnTo>
                  <a:lnTo>
                    <a:pt x="519" y="541"/>
                  </a:lnTo>
                  <a:lnTo>
                    <a:pt x="554" y="507"/>
                  </a:lnTo>
                  <a:lnTo>
                    <a:pt x="592" y="479"/>
                  </a:lnTo>
                  <a:lnTo>
                    <a:pt x="632" y="455"/>
                  </a:lnTo>
                  <a:lnTo>
                    <a:pt x="676" y="436"/>
                  </a:lnTo>
                  <a:lnTo>
                    <a:pt x="722" y="421"/>
                  </a:lnTo>
                  <a:lnTo>
                    <a:pt x="770" y="413"/>
                  </a:lnTo>
                  <a:lnTo>
                    <a:pt x="819" y="410"/>
                  </a:lnTo>
                  <a:lnTo>
                    <a:pt x="841" y="414"/>
                  </a:lnTo>
                  <a:lnTo>
                    <a:pt x="860" y="424"/>
                  </a:lnTo>
                  <a:lnTo>
                    <a:pt x="875" y="439"/>
                  </a:lnTo>
                  <a:lnTo>
                    <a:pt x="885" y="457"/>
                  </a:lnTo>
                  <a:lnTo>
                    <a:pt x="888" y="479"/>
                  </a:lnTo>
                  <a:lnTo>
                    <a:pt x="885" y="500"/>
                  </a:lnTo>
                  <a:lnTo>
                    <a:pt x="875" y="518"/>
                  </a:lnTo>
                  <a:lnTo>
                    <a:pt x="860" y="533"/>
                  </a:lnTo>
                  <a:lnTo>
                    <a:pt x="841" y="543"/>
                  </a:lnTo>
                  <a:lnTo>
                    <a:pt x="819" y="547"/>
                  </a:lnTo>
                  <a:lnTo>
                    <a:pt x="775" y="551"/>
                  </a:lnTo>
                  <a:lnTo>
                    <a:pt x="733" y="560"/>
                  </a:lnTo>
                  <a:lnTo>
                    <a:pt x="695" y="578"/>
                  </a:lnTo>
                  <a:lnTo>
                    <a:pt x="659" y="599"/>
                  </a:lnTo>
                  <a:lnTo>
                    <a:pt x="626" y="626"/>
                  </a:lnTo>
                  <a:lnTo>
                    <a:pt x="599" y="659"/>
                  </a:lnTo>
                  <a:lnTo>
                    <a:pt x="577" y="695"/>
                  </a:lnTo>
                  <a:lnTo>
                    <a:pt x="560" y="733"/>
                  </a:lnTo>
                  <a:lnTo>
                    <a:pt x="551" y="775"/>
                  </a:lnTo>
                  <a:lnTo>
                    <a:pt x="547" y="820"/>
                  </a:lnTo>
                  <a:lnTo>
                    <a:pt x="551" y="865"/>
                  </a:lnTo>
                  <a:lnTo>
                    <a:pt x="560" y="907"/>
                  </a:lnTo>
                  <a:lnTo>
                    <a:pt x="577" y="945"/>
                  </a:lnTo>
                  <a:lnTo>
                    <a:pt x="599" y="981"/>
                  </a:lnTo>
                  <a:lnTo>
                    <a:pt x="626" y="1014"/>
                  </a:lnTo>
                  <a:lnTo>
                    <a:pt x="659" y="1041"/>
                  </a:lnTo>
                  <a:lnTo>
                    <a:pt x="695" y="1062"/>
                  </a:lnTo>
                  <a:lnTo>
                    <a:pt x="733" y="1080"/>
                  </a:lnTo>
                  <a:lnTo>
                    <a:pt x="775" y="1089"/>
                  </a:lnTo>
                  <a:lnTo>
                    <a:pt x="819" y="1093"/>
                  </a:lnTo>
                  <a:lnTo>
                    <a:pt x="865" y="1089"/>
                  </a:lnTo>
                  <a:lnTo>
                    <a:pt x="906" y="1080"/>
                  </a:lnTo>
                  <a:lnTo>
                    <a:pt x="945" y="1062"/>
                  </a:lnTo>
                  <a:lnTo>
                    <a:pt x="981" y="1041"/>
                  </a:lnTo>
                  <a:lnTo>
                    <a:pt x="1012" y="1014"/>
                  </a:lnTo>
                  <a:lnTo>
                    <a:pt x="1040" y="981"/>
                  </a:lnTo>
                  <a:lnTo>
                    <a:pt x="1062" y="945"/>
                  </a:lnTo>
                  <a:lnTo>
                    <a:pt x="1080" y="907"/>
                  </a:lnTo>
                  <a:lnTo>
                    <a:pt x="1089" y="865"/>
                  </a:lnTo>
                  <a:lnTo>
                    <a:pt x="1093" y="820"/>
                  </a:lnTo>
                  <a:lnTo>
                    <a:pt x="1097" y="799"/>
                  </a:lnTo>
                  <a:lnTo>
                    <a:pt x="1106" y="780"/>
                  </a:lnTo>
                  <a:lnTo>
                    <a:pt x="1121" y="765"/>
                  </a:lnTo>
                  <a:lnTo>
                    <a:pt x="1139" y="755"/>
                  </a:lnTo>
                  <a:lnTo>
                    <a:pt x="1162" y="752"/>
                  </a:lnTo>
                  <a:lnTo>
                    <a:pt x="1183" y="755"/>
                  </a:lnTo>
                  <a:lnTo>
                    <a:pt x="1201" y="765"/>
                  </a:lnTo>
                  <a:lnTo>
                    <a:pt x="1216" y="780"/>
                  </a:lnTo>
                  <a:lnTo>
                    <a:pt x="1226" y="799"/>
                  </a:lnTo>
                  <a:lnTo>
                    <a:pt x="1230" y="820"/>
                  </a:lnTo>
                  <a:lnTo>
                    <a:pt x="1230" y="1093"/>
                  </a:lnTo>
                  <a:lnTo>
                    <a:pt x="1234" y="1124"/>
                  </a:lnTo>
                  <a:lnTo>
                    <a:pt x="1243" y="1153"/>
                  </a:lnTo>
                  <a:lnTo>
                    <a:pt x="1260" y="1179"/>
                  </a:lnTo>
                  <a:lnTo>
                    <a:pt x="1281" y="1200"/>
                  </a:lnTo>
                  <a:lnTo>
                    <a:pt x="1306" y="1216"/>
                  </a:lnTo>
                  <a:lnTo>
                    <a:pt x="1335" y="1226"/>
                  </a:lnTo>
                  <a:lnTo>
                    <a:pt x="1366" y="1230"/>
                  </a:lnTo>
                  <a:lnTo>
                    <a:pt x="1397" y="1226"/>
                  </a:lnTo>
                  <a:lnTo>
                    <a:pt x="1426" y="1216"/>
                  </a:lnTo>
                  <a:lnTo>
                    <a:pt x="1452" y="1200"/>
                  </a:lnTo>
                  <a:lnTo>
                    <a:pt x="1473" y="1179"/>
                  </a:lnTo>
                  <a:lnTo>
                    <a:pt x="1489" y="1153"/>
                  </a:lnTo>
                  <a:lnTo>
                    <a:pt x="1499" y="1124"/>
                  </a:lnTo>
                  <a:lnTo>
                    <a:pt x="1503" y="1093"/>
                  </a:lnTo>
                  <a:lnTo>
                    <a:pt x="1503" y="820"/>
                  </a:lnTo>
                  <a:lnTo>
                    <a:pt x="1499" y="750"/>
                  </a:lnTo>
                  <a:lnTo>
                    <a:pt x="1489" y="682"/>
                  </a:lnTo>
                  <a:lnTo>
                    <a:pt x="1472" y="616"/>
                  </a:lnTo>
                  <a:lnTo>
                    <a:pt x="1450" y="554"/>
                  </a:lnTo>
                  <a:lnTo>
                    <a:pt x="1420" y="495"/>
                  </a:lnTo>
                  <a:lnTo>
                    <a:pt x="1386" y="438"/>
                  </a:lnTo>
                  <a:lnTo>
                    <a:pt x="1347" y="385"/>
                  </a:lnTo>
                  <a:lnTo>
                    <a:pt x="1303" y="337"/>
                  </a:lnTo>
                  <a:lnTo>
                    <a:pt x="1255" y="293"/>
                  </a:lnTo>
                  <a:lnTo>
                    <a:pt x="1201" y="254"/>
                  </a:lnTo>
                  <a:lnTo>
                    <a:pt x="1145" y="219"/>
                  </a:lnTo>
                  <a:lnTo>
                    <a:pt x="1086" y="190"/>
                  </a:lnTo>
                  <a:lnTo>
                    <a:pt x="1022" y="168"/>
                  </a:lnTo>
                  <a:lnTo>
                    <a:pt x="958" y="151"/>
                  </a:lnTo>
                  <a:lnTo>
                    <a:pt x="890" y="141"/>
                  </a:lnTo>
                  <a:lnTo>
                    <a:pt x="819" y="137"/>
                  </a:lnTo>
                  <a:lnTo>
                    <a:pt x="750" y="141"/>
                  </a:lnTo>
                  <a:lnTo>
                    <a:pt x="682" y="151"/>
                  </a:lnTo>
                  <a:lnTo>
                    <a:pt x="616" y="168"/>
                  </a:lnTo>
                  <a:lnTo>
                    <a:pt x="554" y="190"/>
                  </a:lnTo>
                  <a:lnTo>
                    <a:pt x="495" y="219"/>
                  </a:lnTo>
                  <a:lnTo>
                    <a:pt x="438" y="254"/>
                  </a:lnTo>
                  <a:lnTo>
                    <a:pt x="385" y="293"/>
                  </a:lnTo>
                  <a:lnTo>
                    <a:pt x="337" y="337"/>
                  </a:lnTo>
                  <a:lnTo>
                    <a:pt x="292" y="385"/>
                  </a:lnTo>
                  <a:lnTo>
                    <a:pt x="254" y="438"/>
                  </a:lnTo>
                  <a:lnTo>
                    <a:pt x="219" y="495"/>
                  </a:lnTo>
                  <a:lnTo>
                    <a:pt x="190" y="554"/>
                  </a:lnTo>
                  <a:lnTo>
                    <a:pt x="168" y="616"/>
                  </a:lnTo>
                  <a:lnTo>
                    <a:pt x="151" y="682"/>
                  </a:lnTo>
                  <a:lnTo>
                    <a:pt x="141" y="750"/>
                  </a:lnTo>
                  <a:lnTo>
                    <a:pt x="137" y="820"/>
                  </a:lnTo>
                  <a:lnTo>
                    <a:pt x="141" y="890"/>
                  </a:lnTo>
                  <a:lnTo>
                    <a:pt x="151" y="958"/>
                  </a:lnTo>
                  <a:lnTo>
                    <a:pt x="168" y="1024"/>
                  </a:lnTo>
                  <a:lnTo>
                    <a:pt x="190" y="1086"/>
                  </a:lnTo>
                  <a:lnTo>
                    <a:pt x="219" y="1145"/>
                  </a:lnTo>
                  <a:lnTo>
                    <a:pt x="254" y="1202"/>
                  </a:lnTo>
                  <a:lnTo>
                    <a:pt x="292" y="1255"/>
                  </a:lnTo>
                  <a:lnTo>
                    <a:pt x="337" y="1303"/>
                  </a:lnTo>
                  <a:lnTo>
                    <a:pt x="385" y="1347"/>
                  </a:lnTo>
                  <a:lnTo>
                    <a:pt x="438" y="1386"/>
                  </a:lnTo>
                  <a:lnTo>
                    <a:pt x="495" y="1421"/>
                  </a:lnTo>
                  <a:lnTo>
                    <a:pt x="554" y="1450"/>
                  </a:lnTo>
                  <a:lnTo>
                    <a:pt x="616" y="1472"/>
                  </a:lnTo>
                  <a:lnTo>
                    <a:pt x="682" y="1489"/>
                  </a:lnTo>
                  <a:lnTo>
                    <a:pt x="750" y="1499"/>
                  </a:lnTo>
                  <a:lnTo>
                    <a:pt x="819" y="1503"/>
                  </a:lnTo>
                  <a:lnTo>
                    <a:pt x="841" y="1507"/>
                  </a:lnTo>
                  <a:lnTo>
                    <a:pt x="860" y="1517"/>
                  </a:lnTo>
                  <a:lnTo>
                    <a:pt x="875" y="1532"/>
                  </a:lnTo>
                  <a:lnTo>
                    <a:pt x="885" y="1550"/>
                  </a:lnTo>
                  <a:lnTo>
                    <a:pt x="888" y="1571"/>
                  </a:lnTo>
                  <a:lnTo>
                    <a:pt x="885" y="1592"/>
                  </a:lnTo>
                  <a:lnTo>
                    <a:pt x="875" y="1611"/>
                  </a:lnTo>
                  <a:lnTo>
                    <a:pt x="860" y="1626"/>
                  </a:lnTo>
                  <a:lnTo>
                    <a:pt x="841" y="1636"/>
                  </a:lnTo>
                  <a:lnTo>
                    <a:pt x="819" y="1640"/>
                  </a:lnTo>
                  <a:lnTo>
                    <a:pt x="741" y="1636"/>
                  </a:lnTo>
                  <a:lnTo>
                    <a:pt x="664" y="1625"/>
                  </a:lnTo>
                  <a:lnTo>
                    <a:pt x="590" y="1607"/>
                  </a:lnTo>
                  <a:lnTo>
                    <a:pt x="518" y="1582"/>
                  </a:lnTo>
                  <a:lnTo>
                    <a:pt x="450" y="1551"/>
                  </a:lnTo>
                  <a:lnTo>
                    <a:pt x="385" y="1515"/>
                  </a:lnTo>
                  <a:lnTo>
                    <a:pt x="323" y="1473"/>
                  </a:lnTo>
                  <a:lnTo>
                    <a:pt x="267" y="1425"/>
                  </a:lnTo>
                  <a:lnTo>
                    <a:pt x="215" y="1373"/>
                  </a:lnTo>
                  <a:lnTo>
                    <a:pt x="167" y="1315"/>
                  </a:lnTo>
                  <a:lnTo>
                    <a:pt x="125" y="1255"/>
                  </a:lnTo>
                  <a:lnTo>
                    <a:pt x="89" y="1190"/>
                  </a:lnTo>
                  <a:lnTo>
                    <a:pt x="58" y="1122"/>
                  </a:lnTo>
                  <a:lnTo>
                    <a:pt x="33" y="1050"/>
                  </a:lnTo>
                  <a:lnTo>
                    <a:pt x="15" y="975"/>
                  </a:lnTo>
                  <a:lnTo>
                    <a:pt x="4" y="899"/>
                  </a:lnTo>
                  <a:lnTo>
                    <a:pt x="0" y="820"/>
                  </a:lnTo>
                  <a:lnTo>
                    <a:pt x="4" y="741"/>
                  </a:lnTo>
                  <a:lnTo>
                    <a:pt x="15" y="665"/>
                  </a:lnTo>
                  <a:lnTo>
                    <a:pt x="33" y="590"/>
                  </a:lnTo>
                  <a:lnTo>
                    <a:pt x="58" y="518"/>
                  </a:lnTo>
                  <a:lnTo>
                    <a:pt x="89" y="450"/>
                  </a:lnTo>
                  <a:lnTo>
                    <a:pt x="125" y="385"/>
                  </a:lnTo>
                  <a:lnTo>
                    <a:pt x="167" y="325"/>
                  </a:lnTo>
                  <a:lnTo>
                    <a:pt x="215" y="267"/>
                  </a:lnTo>
                  <a:lnTo>
                    <a:pt x="267" y="215"/>
                  </a:lnTo>
                  <a:lnTo>
                    <a:pt x="323" y="167"/>
                  </a:lnTo>
                  <a:lnTo>
                    <a:pt x="385" y="125"/>
                  </a:lnTo>
                  <a:lnTo>
                    <a:pt x="450" y="89"/>
                  </a:lnTo>
                  <a:lnTo>
                    <a:pt x="518" y="58"/>
                  </a:lnTo>
                  <a:lnTo>
                    <a:pt x="590" y="33"/>
                  </a:lnTo>
                  <a:lnTo>
                    <a:pt x="664" y="15"/>
                  </a:lnTo>
                  <a:lnTo>
                    <a:pt x="741" y="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390500" y="1364684"/>
            <a:ext cx="827296" cy="579592"/>
            <a:chOff x="2843213" y="1146176"/>
            <a:chExt cx="6505575" cy="4557713"/>
          </a:xfrm>
        </p:grpSpPr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2843213" y="1146176"/>
              <a:ext cx="6505575" cy="4557713"/>
            </a:xfrm>
            <a:custGeom>
              <a:avLst/>
              <a:gdLst>
                <a:gd name="T0" fmla="*/ 2090 w 4098"/>
                <a:gd name="T1" fmla="*/ 0 h 2871"/>
                <a:gd name="T2" fmla="*/ 2254 w 4098"/>
                <a:gd name="T3" fmla="*/ 1 h 2871"/>
                <a:gd name="T4" fmla="*/ 2507 w 4098"/>
                <a:gd name="T5" fmla="*/ 5 h 2871"/>
                <a:gd name="T6" fmla="*/ 2808 w 4098"/>
                <a:gd name="T7" fmla="*/ 13 h 2871"/>
                <a:gd name="T8" fmla="*/ 3119 w 4098"/>
                <a:gd name="T9" fmla="*/ 27 h 2871"/>
                <a:gd name="T10" fmla="*/ 3401 w 4098"/>
                <a:gd name="T11" fmla="*/ 48 h 2871"/>
                <a:gd name="T12" fmla="*/ 3615 w 4098"/>
                <a:gd name="T13" fmla="*/ 78 h 2871"/>
                <a:gd name="T14" fmla="*/ 3814 w 4098"/>
                <a:gd name="T15" fmla="*/ 164 h 2871"/>
                <a:gd name="T16" fmla="*/ 3969 w 4098"/>
                <a:gd name="T17" fmla="*/ 338 h 2871"/>
                <a:gd name="T18" fmla="*/ 4036 w 4098"/>
                <a:gd name="T19" fmla="*/ 549 h 2871"/>
                <a:gd name="T20" fmla="*/ 4068 w 4098"/>
                <a:gd name="T21" fmla="*/ 785 h 2871"/>
                <a:gd name="T22" fmla="*/ 4087 w 4098"/>
                <a:gd name="T23" fmla="*/ 1035 h 2871"/>
                <a:gd name="T24" fmla="*/ 4096 w 4098"/>
                <a:gd name="T25" fmla="*/ 1253 h 2871"/>
                <a:gd name="T26" fmla="*/ 4098 w 4098"/>
                <a:gd name="T27" fmla="*/ 1400 h 2871"/>
                <a:gd name="T28" fmla="*/ 4098 w 4098"/>
                <a:gd name="T29" fmla="*/ 1444 h 2871"/>
                <a:gd name="T30" fmla="*/ 4097 w 4098"/>
                <a:gd name="T31" fmla="*/ 1538 h 2871"/>
                <a:gd name="T32" fmla="*/ 4092 w 4098"/>
                <a:gd name="T33" fmla="*/ 1726 h 2871"/>
                <a:gd name="T34" fmla="*/ 4078 w 4098"/>
                <a:gd name="T35" fmla="*/ 1964 h 2871"/>
                <a:gd name="T36" fmla="*/ 4053 w 4098"/>
                <a:gd name="T37" fmla="*/ 2211 h 2871"/>
                <a:gd name="T38" fmla="*/ 4014 w 4098"/>
                <a:gd name="T39" fmla="*/ 2425 h 2871"/>
                <a:gd name="T40" fmla="*/ 3902 w 4098"/>
                <a:gd name="T41" fmla="*/ 2633 h 2871"/>
                <a:gd name="T42" fmla="*/ 3709 w 4098"/>
                <a:gd name="T43" fmla="*/ 2767 h 2871"/>
                <a:gd name="T44" fmla="*/ 3519 w 4098"/>
                <a:gd name="T45" fmla="*/ 2810 h 2871"/>
                <a:gd name="T46" fmla="*/ 3266 w 4098"/>
                <a:gd name="T47" fmla="*/ 2835 h 2871"/>
                <a:gd name="T48" fmla="*/ 2965 w 4098"/>
                <a:gd name="T49" fmla="*/ 2851 h 2871"/>
                <a:gd name="T50" fmla="*/ 2654 w 4098"/>
                <a:gd name="T51" fmla="*/ 2863 h 2871"/>
                <a:gd name="T52" fmla="*/ 2372 w 4098"/>
                <a:gd name="T53" fmla="*/ 2868 h 2871"/>
                <a:gd name="T54" fmla="*/ 2160 w 4098"/>
                <a:gd name="T55" fmla="*/ 2870 h 2871"/>
                <a:gd name="T56" fmla="*/ 2054 w 4098"/>
                <a:gd name="T57" fmla="*/ 2871 h 2871"/>
                <a:gd name="T58" fmla="*/ 2008 w 4098"/>
                <a:gd name="T59" fmla="*/ 2871 h 2871"/>
                <a:gd name="T60" fmla="*/ 1844 w 4098"/>
                <a:gd name="T61" fmla="*/ 2870 h 2871"/>
                <a:gd name="T62" fmla="*/ 1592 w 4098"/>
                <a:gd name="T63" fmla="*/ 2865 h 2871"/>
                <a:gd name="T64" fmla="*/ 1291 w 4098"/>
                <a:gd name="T65" fmla="*/ 2858 h 2871"/>
                <a:gd name="T66" fmla="*/ 980 w 4098"/>
                <a:gd name="T67" fmla="*/ 2844 h 2871"/>
                <a:gd name="T68" fmla="*/ 698 w 4098"/>
                <a:gd name="T69" fmla="*/ 2822 h 2871"/>
                <a:gd name="T70" fmla="*/ 484 w 4098"/>
                <a:gd name="T71" fmla="*/ 2792 h 2871"/>
                <a:gd name="T72" fmla="*/ 284 w 4098"/>
                <a:gd name="T73" fmla="*/ 2707 h 2871"/>
                <a:gd name="T74" fmla="*/ 129 w 4098"/>
                <a:gd name="T75" fmla="*/ 2532 h 2871"/>
                <a:gd name="T76" fmla="*/ 62 w 4098"/>
                <a:gd name="T77" fmla="*/ 2322 h 2871"/>
                <a:gd name="T78" fmla="*/ 31 w 4098"/>
                <a:gd name="T79" fmla="*/ 2087 h 2871"/>
                <a:gd name="T80" fmla="*/ 12 w 4098"/>
                <a:gd name="T81" fmla="*/ 1839 h 2871"/>
                <a:gd name="T82" fmla="*/ 4 w 4098"/>
                <a:gd name="T83" fmla="*/ 1620 h 2871"/>
                <a:gd name="T84" fmla="*/ 0 w 4098"/>
                <a:gd name="T85" fmla="*/ 1473 h 2871"/>
                <a:gd name="T86" fmla="*/ 0 w 4098"/>
                <a:gd name="T87" fmla="*/ 1431 h 2871"/>
                <a:gd name="T88" fmla="*/ 1 w 4098"/>
                <a:gd name="T89" fmla="*/ 1335 h 2871"/>
                <a:gd name="T90" fmla="*/ 6 w 4098"/>
                <a:gd name="T91" fmla="*/ 1148 h 2871"/>
                <a:gd name="T92" fmla="*/ 20 w 4098"/>
                <a:gd name="T93" fmla="*/ 911 h 2871"/>
                <a:gd name="T94" fmla="*/ 45 w 4098"/>
                <a:gd name="T95" fmla="*/ 663 h 2871"/>
                <a:gd name="T96" fmla="*/ 84 w 4098"/>
                <a:gd name="T97" fmla="*/ 450 h 2871"/>
                <a:gd name="T98" fmla="*/ 197 w 4098"/>
                <a:gd name="T99" fmla="*/ 241 h 2871"/>
                <a:gd name="T100" fmla="*/ 390 w 4098"/>
                <a:gd name="T101" fmla="*/ 103 h 2871"/>
                <a:gd name="T102" fmla="*/ 579 w 4098"/>
                <a:gd name="T103" fmla="*/ 59 h 2871"/>
                <a:gd name="T104" fmla="*/ 831 w 4098"/>
                <a:gd name="T105" fmla="*/ 36 h 2871"/>
                <a:gd name="T106" fmla="*/ 1133 w 4098"/>
                <a:gd name="T107" fmla="*/ 18 h 2871"/>
                <a:gd name="T108" fmla="*/ 1444 w 4098"/>
                <a:gd name="T109" fmla="*/ 8 h 2871"/>
                <a:gd name="T110" fmla="*/ 1726 w 4098"/>
                <a:gd name="T111" fmla="*/ 2 h 2871"/>
                <a:gd name="T112" fmla="*/ 1938 w 4098"/>
                <a:gd name="T113" fmla="*/ 0 h 2871"/>
                <a:gd name="T114" fmla="*/ 2044 w 4098"/>
                <a:gd name="T115" fmla="*/ 0 h 2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98" h="2871">
                  <a:moveTo>
                    <a:pt x="2049" y="0"/>
                  </a:moveTo>
                  <a:lnTo>
                    <a:pt x="2054" y="0"/>
                  </a:lnTo>
                  <a:lnTo>
                    <a:pt x="2068" y="0"/>
                  </a:lnTo>
                  <a:lnTo>
                    <a:pt x="2090" y="0"/>
                  </a:lnTo>
                  <a:lnTo>
                    <a:pt x="2121" y="0"/>
                  </a:lnTo>
                  <a:lnTo>
                    <a:pt x="2158" y="0"/>
                  </a:lnTo>
                  <a:lnTo>
                    <a:pt x="2203" y="1"/>
                  </a:lnTo>
                  <a:lnTo>
                    <a:pt x="2254" y="1"/>
                  </a:lnTo>
                  <a:lnTo>
                    <a:pt x="2311" y="2"/>
                  </a:lnTo>
                  <a:lnTo>
                    <a:pt x="2372" y="2"/>
                  </a:lnTo>
                  <a:lnTo>
                    <a:pt x="2438" y="3"/>
                  </a:lnTo>
                  <a:lnTo>
                    <a:pt x="2507" y="5"/>
                  </a:lnTo>
                  <a:lnTo>
                    <a:pt x="2579" y="7"/>
                  </a:lnTo>
                  <a:lnTo>
                    <a:pt x="2654" y="8"/>
                  </a:lnTo>
                  <a:lnTo>
                    <a:pt x="2731" y="11"/>
                  </a:lnTo>
                  <a:lnTo>
                    <a:pt x="2808" y="13"/>
                  </a:lnTo>
                  <a:lnTo>
                    <a:pt x="2887" y="16"/>
                  </a:lnTo>
                  <a:lnTo>
                    <a:pt x="2965" y="20"/>
                  </a:lnTo>
                  <a:lnTo>
                    <a:pt x="3042" y="23"/>
                  </a:lnTo>
                  <a:lnTo>
                    <a:pt x="3119" y="27"/>
                  </a:lnTo>
                  <a:lnTo>
                    <a:pt x="3194" y="32"/>
                  </a:lnTo>
                  <a:lnTo>
                    <a:pt x="3266" y="37"/>
                  </a:lnTo>
                  <a:lnTo>
                    <a:pt x="3336" y="42"/>
                  </a:lnTo>
                  <a:lnTo>
                    <a:pt x="3401" y="48"/>
                  </a:lnTo>
                  <a:lnTo>
                    <a:pt x="3462" y="56"/>
                  </a:lnTo>
                  <a:lnTo>
                    <a:pt x="3519" y="62"/>
                  </a:lnTo>
                  <a:lnTo>
                    <a:pt x="3570" y="71"/>
                  </a:lnTo>
                  <a:lnTo>
                    <a:pt x="3615" y="78"/>
                  </a:lnTo>
                  <a:lnTo>
                    <a:pt x="3652" y="88"/>
                  </a:lnTo>
                  <a:lnTo>
                    <a:pt x="3709" y="107"/>
                  </a:lnTo>
                  <a:lnTo>
                    <a:pt x="3763" y="133"/>
                  </a:lnTo>
                  <a:lnTo>
                    <a:pt x="3814" y="164"/>
                  </a:lnTo>
                  <a:lnTo>
                    <a:pt x="3860" y="200"/>
                  </a:lnTo>
                  <a:lnTo>
                    <a:pt x="3902" y="242"/>
                  </a:lnTo>
                  <a:lnTo>
                    <a:pt x="3938" y="288"/>
                  </a:lnTo>
                  <a:lnTo>
                    <a:pt x="3969" y="338"/>
                  </a:lnTo>
                  <a:lnTo>
                    <a:pt x="3995" y="392"/>
                  </a:lnTo>
                  <a:lnTo>
                    <a:pt x="4014" y="450"/>
                  </a:lnTo>
                  <a:lnTo>
                    <a:pt x="4026" y="497"/>
                  </a:lnTo>
                  <a:lnTo>
                    <a:pt x="4036" y="549"/>
                  </a:lnTo>
                  <a:lnTo>
                    <a:pt x="4046" y="605"/>
                  </a:lnTo>
                  <a:lnTo>
                    <a:pt x="4055" y="663"/>
                  </a:lnTo>
                  <a:lnTo>
                    <a:pt x="4062" y="724"/>
                  </a:lnTo>
                  <a:lnTo>
                    <a:pt x="4068" y="785"/>
                  </a:lnTo>
                  <a:lnTo>
                    <a:pt x="4074" y="848"/>
                  </a:lnTo>
                  <a:lnTo>
                    <a:pt x="4079" y="911"/>
                  </a:lnTo>
                  <a:lnTo>
                    <a:pt x="4083" y="973"/>
                  </a:lnTo>
                  <a:lnTo>
                    <a:pt x="4087" y="1035"/>
                  </a:lnTo>
                  <a:lnTo>
                    <a:pt x="4091" y="1093"/>
                  </a:lnTo>
                  <a:lnTo>
                    <a:pt x="4092" y="1150"/>
                  </a:lnTo>
                  <a:lnTo>
                    <a:pt x="4094" y="1204"/>
                  </a:lnTo>
                  <a:lnTo>
                    <a:pt x="4096" y="1253"/>
                  </a:lnTo>
                  <a:lnTo>
                    <a:pt x="4097" y="1298"/>
                  </a:lnTo>
                  <a:lnTo>
                    <a:pt x="4097" y="1339"/>
                  </a:lnTo>
                  <a:lnTo>
                    <a:pt x="4098" y="1373"/>
                  </a:lnTo>
                  <a:lnTo>
                    <a:pt x="4098" y="1400"/>
                  </a:lnTo>
                  <a:lnTo>
                    <a:pt x="4098" y="1421"/>
                  </a:lnTo>
                  <a:lnTo>
                    <a:pt x="4098" y="1434"/>
                  </a:lnTo>
                  <a:lnTo>
                    <a:pt x="4098" y="1439"/>
                  </a:lnTo>
                  <a:lnTo>
                    <a:pt x="4098" y="1444"/>
                  </a:lnTo>
                  <a:lnTo>
                    <a:pt x="4098" y="1456"/>
                  </a:lnTo>
                  <a:lnTo>
                    <a:pt x="4098" y="1476"/>
                  </a:lnTo>
                  <a:lnTo>
                    <a:pt x="4098" y="1504"/>
                  </a:lnTo>
                  <a:lnTo>
                    <a:pt x="4097" y="1538"/>
                  </a:lnTo>
                  <a:lnTo>
                    <a:pt x="4096" y="1578"/>
                  </a:lnTo>
                  <a:lnTo>
                    <a:pt x="4094" y="1623"/>
                  </a:lnTo>
                  <a:lnTo>
                    <a:pt x="4093" y="1672"/>
                  </a:lnTo>
                  <a:lnTo>
                    <a:pt x="4092" y="1726"/>
                  </a:lnTo>
                  <a:lnTo>
                    <a:pt x="4089" y="1783"/>
                  </a:lnTo>
                  <a:lnTo>
                    <a:pt x="4086" y="1841"/>
                  </a:lnTo>
                  <a:lnTo>
                    <a:pt x="4082" y="1902"/>
                  </a:lnTo>
                  <a:lnTo>
                    <a:pt x="4078" y="1964"/>
                  </a:lnTo>
                  <a:lnTo>
                    <a:pt x="4073" y="2026"/>
                  </a:lnTo>
                  <a:lnTo>
                    <a:pt x="4067" y="2088"/>
                  </a:lnTo>
                  <a:lnTo>
                    <a:pt x="4061" y="2151"/>
                  </a:lnTo>
                  <a:lnTo>
                    <a:pt x="4053" y="2211"/>
                  </a:lnTo>
                  <a:lnTo>
                    <a:pt x="4045" y="2270"/>
                  </a:lnTo>
                  <a:lnTo>
                    <a:pt x="4036" y="2325"/>
                  </a:lnTo>
                  <a:lnTo>
                    <a:pt x="4025" y="2377"/>
                  </a:lnTo>
                  <a:lnTo>
                    <a:pt x="4014" y="2425"/>
                  </a:lnTo>
                  <a:lnTo>
                    <a:pt x="3995" y="2482"/>
                  </a:lnTo>
                  <a:lnTo>
                    <a:pt x="3969" y="2536"/>
                  </a:lnTo>
                  <a:lnTo>
                    <a:pt x="3938" y="2587"/>
                  </a:lnTo>
                  <a:lnTo>
                    <a:pt x="3902" y="2633"/>
                  </a:lnTo>
                  <a:lnTo>
                    <a:pt x="3860" y="2674"/>
                  </a:lnTo>
                  <a:lnTo>
                    <a:pt x="3814" y="2711"/>
                  </a:lnTo>
                  <a:lnTo>
                    <a:pt x="3763" y="2742"/>
                  </a:lnTo>
                  <a:lnTo>
                    <a:pt x="3709" y="2767"/>
                  </a:lnTo>
                  <a:lnTo>
                    <a:pt x="3652" y="2787"/>
                  </a:lnTo>
                  <a:lnTo>
                    <a:pt x="3615" y="2795"/>
                  </a:lnTo>
                  <a:lnTo>
                    <a:pt x="3570" y="2803"/>
                  </a:lnTo>
                  <a:lnTo>
                    <a:pt x="3519" y="2810"/>
                  </a:lnTo>
                  <a:lnTo>
                    <a:pt x="3462" y="2818"/>
                  </a:lnTo>
                  <a:lnTo>
                    <a:pt x="3401" y="2824"/>
                  </a:lnTo>
                  <a:lnTo>
                    <a:pt x="3336" y="2830"/>
                  </a:lnTo>
                  <a:lnTo>
                    <a:pt x="3266" y="2835"/>
                  </a:lnTo>
                  <a:lnTo>
                    <a:pt x="3194" y="2840"/>
                  </a:lnTo>
                  <a:lnTo>
                    <a:pt x="3119" y="2844"/>
                  </a:lnTo>
                  <a:lnTo>
                    <a:pt x="3042" y="2849"/>
                  </a:lnTo>
                  <a:lnTo>
                    <a:pt x="2965" y="2851"/>
                  </a:lnTo>
                  <a:lnTo>
                    <a:pt x="2887" y="2855"/>
                  </a:lnTo>
                  <a:lnTo>
                    <a:pt x="2808" y="2858"/>
                  </a:lnTo>
                  <a:lnTo>
                    <a:pt x="2731" y="2860"/>
                  </a:lnTo>
                  <a:lnTo>
                    <a:pt x="2654" y="2863"/>
                  </a:lnTo>
                  <a:lnTo>
                    <a:pt x="2579" y="2864"/>
                  </a:lnTo>
                  <a:lnTo>
                    <a:pt x="2507" y="2865"/>
                  </a:lnTo>
                  <a:lnTo>
                    <a:pt x="2438" y="2868"/>
                  </a:lnTo>
                  <a:lnTo>
                    <a:pt x="2372" y="2868"/>
                  </a:lnTo>
                  <a:lnTo>
                    <a:pt x="2311" y="2869"/>
                  </a:lnTo>
                  <a:lnTo>
                    <a:pt x="2254" y="2870"/>
                  </a:lnTo>
                  <a:lnTo>
                    <a:pt x="2204" y="2870"/>
                  </a:lnTo>
                  <a:lnTo>
                    <a:pt x="2160" y="2870"/>
                  </a:lnTo>
                  <a:lnTo>
                    <a:pt x="2121" y="2870"/>
                  </a:lnTo>
                  <a:lnTo>
                    <a:pt x="2090" y="2871"/>
                  </a:lnTo>
                  <a:lnTo>
                    <a:pt x="2068" y="2871"/>
                  </a:lnTo>
                  <a:lnTo>
                    <a:pt x="2054" y="2871"/>
                  </a:lnTo>
                  <a:lnTo>
                    <a:pt x="2049" y="2871"/>
                  </a:lnTo>
                  <a:lnTo>
                    <a:pt x="2044" y="2871"/>
                  </a:lnTo>
                  <a:lnTo>
                    <a:pt x="2030" y="2871"/>
                  </a:lnTo>
                  <a:lnTo>
                    <a:pt x="2008" y="2871"/>
                  </a:lnTo>
                  <a:lnTo>
                    <a:pt x="1977" y="2870"/>
                  </a:lnTo>
                  <a:lnTo>
                    <a:pt x="1940" y="2870"/>
                  </a:lnTo>
                  <a:lnTo>
                    <a:pt x="1895" y="2870"/>
                  </a:lnTo>
                  <a:lnTo>
                    <a:pt x="1844" y="2870"/>
                  </a:lnTo>
                  <a:lnTo>
                    <a:pt x="1788" y="2869"/>
                  </a:lnTo>
                  <a:lnTo>
                    <a:pt x="1726" y="2868"/>
                  </a:lnTo>
                  <a:lnTo>
                    <a:pt x="1662" y="2866"/>
                  </a:lnTo>
                  <a:lnTo>
                    <a:pt x="1592" y="2865"/>
                  </a:lnTo>
                  <a:lnTo>
                    <a:pt x="1520" y="2864"/>
                  </a:lnTo>
                  <a:lnTo>
                    <a:pt x="1445" y="2863"/>
                  </a:lnTo>
                  <a:lnTo>
                    <a:pt x="1368" y="2860"/>
                  </a:lnTo>
                  <a:lnTo>
                    <a:pt x="1291" y="2858"/>
                  </a:lnTo>
                  <a:lnTo>
                    <a:pt x="1213" y="2854"/>
                  </a:lnTo>
                  <a:lnTo>
                    <a:pt x="1134" y="2851"/>
                  </a:lnTo>
                  <a:lnTo>
                    <a:pt x="1057" y="2848"/>
                  </a:lnTo>
                  <a:lnTo>
                    <a:pt x="980" y="2844"/>
                  </a:lnTo>
                  <a:lnTo>
                    <a:pt x="905" y="2839"/>
                  </a:lnTo>
                  <a:lnTo>
                    <a:pt x="833" y="2834"/>
                  </a:lnTo>
                  <a:lnTo>
                    <a:pt x="764" y="2828"/>
                  </a:lnTo>
                  <a:lnTo>
                    <a:pt x="698" y="2822"/>
                  </a:lnTo>
                  <a:lnTo>
                    <a:pt x="637" y="2815"/>
                  </a:lnTo>
                  <a:lnTo>
                    <a:pt x="580" y="2808"/>
                  </a:lnTo>
                  <a:lnTo>
                    <a:pt x="529" y="2800"/>
                  </a:lnTo>
                  <a:lnTo>
                    <a:pt x="484" y="2792"/>
                  </a:lnTo>
                  <a:lnTo>
                    <a:pt x="446" y="2783"/>
                  </a:lnTo>
                  <a:lnTo>
                    <a:pt x="389" y="2764"/>
                  </a:lnTo>
                  <a:lnTo>
                    <a:pt x="334" y="2738"/>
                  </a:lnTo>
                  <a:lnTo>
                    <a:pt x="284" y="2707"/>
                  </a:lnTo>
                  <a:lnTo>
                    <a:pt x="238" y="2671"/>
                  </a:lnTo>
                  <a:lnTo>
                    <a:pt x="196" y="2629"/>
                  </a:lnTo>
                  <a:lnTo>
                    <a:pt x="160" y="2583"/>
                  </a:lnTo>
                  <a:lnTo>
                    <a:pt x="129" y="2532"/>
                  </a:lnTo>
                  <a:lnTo>
                    <a:pt x="103" y="2479"/>
                  </a:lnTo>
                  <a:lnTo>
                    <a:pt x="84" y="2421"/>
                  </a:lnTo>
                  <a:lnTo>
                    <a:pt x="73" y="2374"/>
                  </a:lnTo>
                  <a:lnTo>
                    <a:pt x="62" y="2322"/>
                  </a:lnTo>
                  <a:lnTo>
                    <a:pt x="53" y="2267"/>
                  </a:lnTo>
                  <a:lnTo>
                    <a:pt x="45" y="2209"/>
                  </a:lnTo>
                  <a:lnTo>
                    <a:pt x="37" y="2149"/>
                  </a:lnTo>
                  <a:lnTo>
                    <a:pt x="31" y="2087"/>
                  </a:lnTo>
                  <a:lnTo>
                    <a:pt x="25" y="2025"/>
                  </a:lnTo>
                  <a:lnTo>
                    <a:pt x="20" y="1962"/>
                  </a:lnTo>
                  <a:lnTo>
                    <a:pt x="16" y="1900"/>
                  </a:lnTo>
                  <a:lnTo>
                    <a:pt x="12" y="1839"/>
                  </a:lnTo>
                  <a:lnTo>
                    <a:pt x="9" y="1780"/>
                  </a:lnTo>
                  <a:lnTo>
                    <a:pt x="6" y="1723"/>
                  </a:lnTo>
                  <a:lnTo>
                    <a:pt x="5" y="1670"/>
                  </a:lnTo>
                  <a:lnTo>
                    <a:pt x="4" y="1620"/>
                  </a:lnTo>
                  <a:lnTo>
                    <a:pt x="2" y="1575"/>
                  </a:lnTo>
                  <a:lnTo>
                    <a:pt x="1" y="1536"/>
                  </a:lnTo>
                  <a:lnTo>
                    <a:pt x="0" y="1501"/>
                  </a:lnTo>
                  <a:lnTo>
                    <a:pt x="0" y="1473"/>
                  </a:lnTo>
                  <a:lnTo>
                    <a:pt x="0" y="1452"/>
                  </a:lnTo>
                  <a:lnTo>
                    <a:pt x="0" y="1440"/>
                  </a:lnTo>
                  <a:lnTo>
                    <a:pt x="0" y="1435"/>
                  </a:lnTo>
                  <a:lnTo>
                    <a:pt x="0" y="1431"/>
                  </a:lnTo>
                  <a:lnTo>
                    <a:pt x="0" y="1417"/>
                  </a:lnTo>
                  <a:lnTo>
                    <a:pt x="0" y="1398"/>
                  </a:lnTo>
                  <a:lnTo>
                    <a:pt x="0" y="1370"/>
                  </a:lnTo>
                  <a:lnTo>
                    <a:pt x="1" y="1335"/>
                  </a:lnTo>
                  <a:lnTo>
                    <a:pt x="2" y="1296"/>
                  </a:lnTo>
                  <a:lnTo>
                    <a:pt x="4" y="1251"/>
                  </a:lnTo>
                  <a:lnTo>
                    <a:pt x="5" y="1201"/>
                  </a:lnTo>
                  <a:lnTo>
                    <a:pt x="6" y="1148"/>
                  </a:lnTo>
                  <a:lnTo>
                    <a:pt x="9" y="1092"/>
                  </a:lnTo>
                  <a:lnTo>
                    <a:pt x="12" y="1032"/>
                  </a:lnTo>
                  <a:lnTo>
                    <a:pt x="16" y="971"/>
                  </a:lnTo>
                  <a:lnTo>
                    <a:pt x="20" y="911"/>
                  </a:lnTo>
                  <a:lnTo>
                    <a:pt x="25" y="847"/>
                  </a:lnTo>
                  <a:lnTo>
                    <a:pt x="31" y="785"/>
                  </a:lnTo>
                  <a:lnTo>
                    <a:pt x="37" y="723"/>
                  </a:lnTo>
                  <a:lnTo>
                    <a:pt x="45" y="663"/>
                  </a:lnTo>
                  <a:lnTo>
                    <a:pt x="53" y="605"/>
                  </a:lnTo>
                  <a:lnTo>
                    <a:pt x="62" y="549"/>
                  </a:lnTo>
                  <a:lnTo>
                    <a:pt x="73" y="497"/>
                  </a:lnTo>
                  <a:lnTo>
                    <a:pt x="84" y="450"/>
                  </a:lnTo>
                  <a:lnTo>
                    <a:pt x="103" y="392"/>
                  </a:lnTo>
                  <a:lnTo>
                    <a:pt x="129" y="338"/>
                  </a:lnTo>
                  <a:lnTo>
                    <a:pt x="160" y="287"/>
                  </a:lnTo>
                  <a:lnTo>
                    <a:pt x="197" y="241"/>
                  </a:lnTo>
                  <a:lnTo>
                    <a:pt x="240" y="199"/>
                  </a:lnTo>
                  <a:lnTo>
                    <a:pt x="286" y="161"/>
                  </a:lnTo>
                  <a:lnTo>
                    <a:pt x="337" y="129"/>
                  </a:lnTo>
                  <a:lnTo>
                    <a:pt x="390" y="103"/>
                  </a:lnTo>
                  <a:lnTo>
                    <a:pt x="446" y="84"/>
                  </a:lnTo>
                  <a:lnTo>
                    <a:pt x="483" y="76"/>
                  </a:lnTo>
                  <a:lnTo>
                    <a:pt x="528" y="67"/>
                  </a:lnTo>
                  <a:lnTo>
                    <a:pt x="579" y="59"/>
                  </a:lnTo>
                  <a:lnTo>
                    <a:pt x="636" y="53"/>
                  </a:lnTo>
                  <a:lnTo>
                    <a:pt x="697" y="47"/>
                  </a:lnTo>
                  <a:lnTo>
                    <a:pt x="762" y="41"/>
                  </a:lnTo>
                  <a:lnTo>
                    <a:pt x="831" y="36"/>
                  </a:lnTo>
                  <a:lnTo>
                    <a:pt x="904" y="31"/>
                  </a:lnTo>
                  <a:lnTo>
                    <a:pt x="979" y="26"/>
                  </a:lnTo>
                  <a:lnTo>
                    <a:pt x="1056" y="22"/>
                  </a:lnTo>
                  <a:lnTo>
                    <a:pt x="1133" y="18"/>
                  </a:lnTo>
                  <a:lnTo>
                    <a:pt x="1211" y="16"/>
                  </a:lnTo>
                  <a:lnTo>
                    <a:pt x="1290" y="13"/>
                  </a:lnTo>
                  <a:lnTo>
                    <a:pt x="1367" y="11"/>
                  </a:lnTo>
                  <a:lnTo>
                    <a:pt x="1444" y="8"/>
                  </a:lnTo>
                  <a:lnTo>
                    <a:pt x="1519" y="6"/>
                  </a:lnTo>
                  <a:lnTo>
                    <a:pt x="1591" y="5"/>
                  </a:lnTo>
                  <a:lnTo>
                    <a:pt x="1660" y="3"/>
                  </a:lnTo>
                  <a:lnTo>
                    <a:pt x="1726" y="2"/>
                  </a:lnTo>
                  <a:lnTo>
                    <a:pt x="1787" y="2"/>
                  </a:lnTo>
                  <a:lnTo>
                    <a:pt x="1844" y="1"/>
                  </a:lnTo>
                  <a:lnTo>
                    <a:pt x="1894" y="1"/>
                  </a:lnTo>
                  <a:lnTo>
                    <a:pt x="1938" y="0"/>
                  </a:lnTo>
                  <a:lnTo>
                    <a:pt x="1977" y="0"/>
                  </a:lnTo>
                  <a:lnTo>
                    <a:pt x="2008" y="0"/>
                  </a:lnTo>
                  <a:lnTo>
                    <a:pt x="2030" y="0"/>
                  </a:lnTo>
                  <a:lnTo>
                    <a:pt x="2044" y="0"/>
                  </a:lnTo>
                  <a:lnTo>
                    <a:pt x="2048" y="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FF0000"/>
            </a:solidFill>
            <a:ln w="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5446713" y="2449513"/>
              <a:ext cx="1693863" cy="1951038"/>
            </a:xfrm>
            <a:custGeom>
              <a:avLst/>
              <a:gdLst>
                <a:gd name="T0" fmla="*/ 0 w 1067"/>
                <a:gd name="T1" fmla="*/ 0 h 1229"/>
                <a:gd name="T2" fmla="*/ 1067 w 1067"/>
                <a:gd name="T3" fmla="*/ 614 h 1229"/>
                <a:gd name="T4" fmla="*/ 0 w 1067"/>
                <a:gd name="T5" fmla="*/ 1229 h 1229"/>
                <a:gd name="T6" fmla="*/ 0 w 1067"/>
                <a:gd name="T7" fmla="*/ 0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7" h="1229">
                  <a:moveTo>
                    <a:pt x="0" y="0"/>
                  </a:moveTo>
                  <a:lnTo>
                    <a:pt x="1067" y="614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2" name="Freeform 23"/>
          <p:cNvSpPr>
            <a:spLocks noEditPoints="1"/>
          </p:cNvSpPr>
          <p:nvPr/>
        </p:nvSpPr>
        <p:spPr bwMode="auto">
          <a:xfrm>
            <a:off x="1931832" y="3857735"/>
            <a:ext cx="920779" cy="920329"/>
          </a:xfrm>
          <a:custGeom>
            <a:avLst/>
            <a:gdLst>
              <a:gd name="T0" fmla="*/ 3009 w 4099"/>
              <a:gd name="T1" fmla="*/ 3364 h 4097"/>
              <a:gd name="T2" fmla="*/ 3387 w 4099"/>
              <a:gd name="T3" fmla="*/ 3041 h 4097"/>
              <a:gd name="T4" fmla="*/ 3553 w 4099"/>
              <a:gd name="T5" fmla="*/ 2993 h 4097"/>
              <a:gd name="T6" fmla="*/ 3046 w 4099"/>
              <a:gd name="T7" fmla="*/ 3570 h 4097"/>
              <a:gd name="T8" fmla="*/ 2899 w 4099"/>
              <a:gd name="T9" fmla="*/ 2821 h 4097"/>
              <a:gd name="T10" fmla="*/ 2659 w 4099"/>
              <a:gd name="T11" fmla="*/ 2824 h 4097"/>
              <a:gd name="T12" fmla="*/ 2528 w 4099"/>
              <a:gd name="T13" fmla="*/ 3355 h 4097"/>
              <a:gd name="T14" fmla="*/ 2957 w 4099"/>
              <a:gd name="T15" fmla="*/ 3861 h 4097"/>
              <a:gd name="T16" fmla="*/ 3629 w 4099"/>
              <a:gd name="T17" fmla="*/ 3764 h 4097"/>
              <a:gd name="T18" fmla="*/ 3925 w 4099"/>
              <a:gd name="T19" fmla="*/ 3215 h 4097"/>
              <a:gd name="T20" fmla="*/ 3665 w 4099"/>
              <a:gd name="T21" fmla="*/ 2634 h 4097"/>
              <a:gd name="T22" fmla="*/ 3011 w 4099"/>
              <a:gd name="T23" fmla="*/ 2511 h 4097"/>
              <a:gd name="T24" fmla="*/ 1369 w 4099"/>
              <a:gd name="T25" fmla="*/ 2570 h 4097"/>
              <a:gd name="T26" fmla="*/ 1054 w 4099"/>
              <a:gd name="T27" fmla="*/ 2766 h 4097"/>
              <a:gd name="T28" fmla="*/ 1413 w 4099"/>
              <a:gd name="T29" fmla="*/ 2636 h 4097"/>
              <a:gd name="T30" fmla="*/ 1644 w 4099"/>
              <a:gd name="T31" fmla="*/ 3059 h 4097"/>
              <a:gd name="T32" fmla="*/ 1189 w 4099"/>
              <a:gd name="T33" fmla="*/ 3049 h 4097"/>
              <a:gd name="T34" fmla="*/ 1548 w 4099"/>
              <a:gd name="T35" fmla="*/ 2887 h 4097"/>
              <a:gd name="T36" fmla="*/ 1296 w 4099"/>
              <a:gd name="T37" fmla="*/ 2906 h 4097"/>
              <a:gd name="T38" fmla="*/ 907 w 4099"/>
              <a:gd name="T39" fmla="*/ 2639 h 4097"/>
              <a:gd name="T40" fmla="*/ 3079 w 4099"/>
              <a:gd name="T41" fmla="*/ 2315 h 4097"/>
              <a:gd name="T42" fmla="*/ 3418 w 4099"/>
              <a:gd name="T43" fmla="*/ 2258 h 4097"/>
              <a:gd name="T44" fmla="*/ 3818 w 4099"/>
              <a:gd name="T45" fmla="*/ 2717 h 4097"/>
              <a:gd name="T46" fmla="*/ 4069 w 4099"/>
              <a:gd name="T47" fmla="*/ 2937 h 4097"/>
              <a:gd name="T48" fmla="*/ 3854 w 4099"/>
              <a:gd name="T49" fmla="*/ 3514 h 4097"/>
              <a:gd name="T50" fmla="*/ 3809 w 4099"/>
              <a:gd name="T51" fmla="*/ 3832 h 4097"/>
              <a:gd name="T52" fmla="*/ 3229 w 4099"/>
              <a:gd name="T53" fmla="*/ 3963 h 4097"/>
              <a:gd name="T54" fmla="*/ 2831 w 4099"/>
              <a:gd name="T55" fmla="*/ 4037 h 4097"/>
              <a:gd name="T56" fmla="*/ 2506 w 4099"/>
              <a:gd name="T57" fmla="*/ 3582 h 4097"/>
              <a:gd name="T58" fmla="*/ 2226 w 4099"/>
              <a:gd name="T59" fmla="*/ 3233 h 4097"/>
              <a:gd name="T60" fmla="*/ 2495 w 4099"/>
              <a:gd name="T61" fmla="*/ 2775 h 4097"/>
              <a:gd name="T62" fmla="*/ 2631 w 4099"/>
              <a:gd name="T63" fmla="*/ 2388 h 4097"/>
              <a:gd name="T64" fmla="*/ 1609 w 4099"/>
              <a:gd name="T65" fmla="*/ 2131 h 4097"/>
              <a:gd name="T66" fmla="*/ 2214 w 4099"/>
              <a:gd name="T67" fmla="*/ 2251 h 4097"/>
              <a:gd name="T68" fmla="*/ 1950 w 4099"/>
              <a:gd name="T69" fmla="*/ 2695 h 4097"/>
              <a:gd name="T70" fmla="*/ 2240 w 4099"/>
              <a:gd name="T71" fmla="*/ 1505 h 4097"/>
              <a:gd name="T72" fmla="*/ 2499 w 4099"/>
              <a:gd name="T73" fmla="*/ 1932 h 4097"/>
              <a:gd name="T74" fmla="*/ 2334 w 4099"/>
              <a:gd name="T75" fmla="*/ 1306 h 4097"/>
              <a:gd name="T76" fmla="*/ 2751 w 4099"/>
              <a:gd name="T77" fmla="*/ 1939 h 4097"/>
              <a:gd name="T78" fmla="*/ 2037 w 4099"/>
              <a:gd name="T79" fmla="*/ 1816 h 4097"/>
              <a:gd name="T80" fmla="*/ 3159 w 4099"/>
              <a:gd name="T81" fmla="*/ 684 h 4097"/>
              <a:gd name="T82" fmla="*/ 3233 w 4099"/>
              <a:gd name="T83" fmla="*/ 896 h 4097"/>
              <a:gd name="T84" fmla="*/ 3201 w 4099"/>
              <a:gd name="T85" fmla="*/ 1193 h 4097"/>
              <a:gd name="T86" fmla="*/ 3240 w 4099"/>
              <a:gd name="T87" fmla="*/ 697 h 4097"/>
              <a:gd name="T88" fmla="*/ 1568 w 4099"/>
              <a:gd name="T89" fmla="*/ 194 h 4097"/>
              <a:gd name="T90" fmla="*/ 699 w 4099"/>
              <a:gd name="T91" fmla="*/ 653 h 4097"/>
              <a:gd name="T92" fmla="*/ 2324 w 4099"/>
              <a:gd name="T93" fmla="*/ 46 h 4097"/>
              <a:gd name="T94" fmla="*/ 4098 w 4099"/>
              <a:gd name="T95" fmla="*/ 427 h 4097"/>
              <a:gd name="T96" fmla="*/ 3647 w 4099"/>
              <a:gd name="T97" fmla="*/ 2157 h 4097"/>
              <a:gd name="T98" fmla="*/ 3924 w 4099"/>
              <a:gd name="T99" fmla="*/ 385 h 4097"/>
              <a:gd name="T100" fmla="*/ 2210 w 4099"/>
              <a:gd name="T101" fmla="*/ 306 h 4097"/>
              <a:gd name="T102" fmla="*/ 2748 w 4099"/>
              <a:gd name="T103" fmla="*/ 826 h 4097"/>
              <a:gd name="T104" fmla="*/ 3498 w 4099"/>
              <a:gd name="T105" fmla="*/ 679 h 4097"/>
              <a:gd name="T106" fmla="*/ 3159 w 4099"/>
              <a:gd name="T107" fmla="*/ 1367 h 4097"/>
              <a:gd name="T108" fmla="*/ 1879 w 4099"/>
              <a:gd name="T109" fmla="*/ 1189 h 4097"/>
              <a:gd name="T110" fmla="*/ 266 w 4099"/>
              <a:gd name="T111" fmla="*/ 2707 h 4097"/>
              <a:gd name="T112" fmla="*/ 2098 w 4099"/>
              <a:gd name="T113" fmla="*/ 3622 h 4097"/>
              <a:gd name="T114" fmla="*/ 1623 w 4099"/>
              <a:gd name="T115" fmla="*/ 4097 h 4097"/>
              <a:gd name="T116" fmla="*/ 12 w 4099"/>
              <a:gd name="T117" fmla="*/ 2365 h 4097"/>
              <a:gd name="T118" fmla="*/ 570 w 4099"/>
              <a:gd name="T119" fmla="*/ 765 h 4097"/>
              <a:gd name="T120" fmla="*/ 1050 w 4099"/>
              <a:gd name="T121" fmla="*/ 136 h 4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099" h="4097">
                <a:moveTo>
                  <a:pt x="3159" y="2903"/>
                </a:moveTo>
                <a:lnTo>
                  <a:pt x="3118" y="2906"/>
                </a:lnTo>
                <a:lnTo>
                  <a:pt x="3079" y="2916"/>
                </a:lnTo>
                <a:lnTo>
                  <a:pt x="3042" y="2932"/>
                </a:lnTo>
                <a:lnTo>
                  <a:pt x="3009" y="2952"/>
                </a:lnTo>
                <a:lnTo>
                  <a:pt x="2979" y="2978"/>
                </a:lnTo>
                <a:lnTo>
                  <a:pt x="2953" y="3008"/>
                </a:lnTo>
                <a:lnTo>
                  <a:pt x="2932" y="3041"/>
                </a:lnTo>
                <a:lnTo>
                  <a:pt x="2917" y="3078"/>
                </a:lnTo>
                <a:lnTo>
                  <a:pt x="2907" y="3117"/>
                </a:lnTo>
                <a:lnTo>
                  <a:pt x="2903" y="3158"/>
                </a:lnTo>
                <a:lnTo>
                  <a:pt x="2907" y="3200"/>
                </a:lnTo>
                <a:lnTo>
                  <a:pt x="2917" y="3239"/>
                </a:lnTo>
                <a:lnTo>
                  <a:pt x="2932" y="3276"/>
                </a:lnTo>
                <a:lnTo>
                  <a:pt x="2953" y="3310"/>
                </a:lnTo>
                <a:lnTo>
                  <a:pt x="2979" y="3340"/>
                </a:lnTo>
                <a:lnTo>
                  <a:pt x="3009" y="3364"/>
                </a:lnTo>
                <a:lnTo>
                  <a:pt x="3042" y="3386"/>
                </a:lnTo>
                <a:lnTo>
                  <a:pt x="3079" y="3402"/>
                </a:lnTo>
                <a:lnTo>
                  <a:pt x="3118" y="3412"/>
                </a:lnTo>
                <a:lnTo>
                  <a:pt x="3159" y="3414"/>
                </a:lnTo>
                <a:lnTo>
                  <a:pt x="3201" y="3412"/>
                </a:lnTo>
                <a:lnTo>
                  <a:pt x="3240" y="3402"/>
                </a:lnTo>
                <a:lnTo>
                  <a:pt x="3278" y="3386"/>
                </a:lnTo>
                <a:lnTo>
                  <a:pt x="3311" y="3364"/>
                </a:lnTo>
                <a:lnTo>
                  <a:pt x="3341" y="3340"/>
                </a:lnTo>
                <a:lnTo>
                  <a:pt x="3366" y="3310"/>
                </a:lnTo>
                <a:lnTo>
                  <a:pt x="3387" y="3276"/>
                </a:lnTo>
                <a:lnTo>
                  <a:pt x="3403" y="3239"/>
                </a:lnTo>
                <a:lnTo>
                  <a:pt x="3412" y="3200"/>
                </a:lnTo>
                <a:lnTo>
                  <a:pt x="3416" y="3158"/>
                </a:lnTo>
                <a:lnTo>
                  <a:pt x="3412" y="3117"/>
                </a:lnTo>
                <a:lnTo>
                  <a:pt x="3403" y="3078"/>
                </a:lnTo>
                <a:lnTo>
                  <a:pt x="3387" y="3041"/>
                </a:lnTo>
                <a:lnTo>
                  <a:pt x="3366" y="3008"/>
                </a:lnTo>
                <a:lnTo>
                  <a:pt x="3341" y="2978"/>
                </a:lnTo>
                <a:lnTo>
                  <a:pt x="3311" y="2952"/>
                </a:lnTo>
                <a:lnTo>
                  <a:pt x="3278" y="2932"/>
                </a:lnTo>
                <a:lnTo>
                  <a:pt x="3240" y="2916"/>
                </a:lnTo>
                <a:lnTo>
                  <a:pt x="3201" y="2906"/>
                </a:lnTo>
                <a:lnTo>
                  <a:pt x="3159" y="2903"/>
                </a:lnTo>
                <a:close/>
                <a:moveTo>
                  <a:pt x="3159" y="2733"/>
                </a:moveTo>
                <a:lnTo>
                  <a:pt x="3218" y="2736"/>
                </a:lnTo>
                <a:lnTo>
                  <a:pt x="3273" y="2748"/>
                </a:lnTo>
                <a:lnTo>
                  <a:pt x="3326" y="2766"/>
                </a:lnTo>
                <a:lnTo>
                  <a:pt x="3375" y="2790"/>
                </a:lnTo>
                <a:lnTo>
                  <a:pt x="3421" y="2821"/>
                </a:lnTo>
                <a:lnTo>
                  <a:pt x="3462" y="2857"/>
                </a:lnTo>
                <a:lnTo>
                  <a:pt x="3498" y="2898"/>
                </a:lnTo>
                <a:lnTo>
                  <a:pt x="3528" y="2943"/>
                </a:lnTo>
                <a:lnTo>
                  <a:pt x="3553" y="2993"/>
                </a:lnTo>
                <a:lnTo>
                  <a:pt x="3571" y="3045"/>
                </a:lnTo>
                <a:lnTo>
                  <a:pt x="3583" y="3101"/>
                </a:lnTo>
                <a:lnTo>
                  <a:pt x="3586" y="3158"/>
                </a:lnTo>
                <a:lnTo>
                  <a:pt x="3583" y="3217"/>
                </a:lnTo>
                <a:lnTo>
                  <a:pt x="3571" y="3272"/>
                </a:lnTo>
                <a:lnTo>
                  <a:pt x="3553" y="3325"/>
                </a:lnTo>
                <a:lnTo>
                  <a:pt x="3528" y="3373"/>
                </a:lnTo>
                <a:lnTo>
                  <a:pt x="3498" y="3419"/>
                </a:lnTo>
                <a:lnTo>
                  <a:pt x="3462" y="3460"/>
                </a:lnTo>
                <a:lnTo>
                  <a:pt x="3421" y="3496"/>
                </a:lnTo>
                <a:lnTo>
                  <a:pt x="3375" y="3526"/>
                </a:lnTo>
                <a:lnTo>
                  <a:pt x="3326" y="3551"/>
                </a:lnTo>
                <a:lnTo>
                  <a:pt x="3273" y="3570"/>
                </a:lnTo>
                <a:lnTo>
                  <a:pt x="3218" y="3581"/>
                </a:lnTo>
                <a:lnTo>
                  <a:pt x="3159" y="3585"/>
                </a:lnTo>
                <a:lnTo>
                  <a:pt x="3102" y="3581"/>
                </a:lnTo>
                <a:lnTo>
                  <a:pt x="3046" y="3570"/>
                </a:lnTo>
                <a:lnTo>
                  <a:pt x="2994" y="3551"/>
                </a:lnTo>
                <a:lnTo>
                  <a:pt x="2944" y="3526"/>
                </a:lnTo>
                <a:lnTo>
                  <a:pt x="2899" y="3496"/>
                </a:lnTo>
                <a:lnTo>
                  <a:pt x="2858" y="3460"/>
                </a:lnTo>
                <a:lnTo>
                  <a:pt x="2822" y="3419"/>
                </a:lnTo>
                <a:lnTo>
                  <a:pt x="2791" y="3373"/>
                </a:lnTo>
                <a:lnTo>
                  <a:pt x="2766" y="3325"/>
                </a:lnTo>
                <a:lnTo>
                  <a:pt x="2749" y="3272"/>
                </a:lnTo>
                <a:lnTo>
                  <a:pt x="2736" y="3217"/>
                </a:lnTo>
                <a:lnTo>
                  <a:pt x="2733" y="3158"/>
                </a:lnTo>
                <a:lnTo>
                  <a:pt x="2736" y="3101"/>
                </a:lnTo>
                <a:lnTo>
                  <a:pt x="2749" y="3045"/>
                </a:lnTo>
                <a:lnTo>
                  <a:pt x="2766" y="2993"/>
                </a:lnTo>
                <a:lnTo>
                  <a:pt x="2791" y="2943"/>
                </a:lnTo>
                <a:lnTo>
                  <a:pt x="2822" y="2898"/>
                </a:lnTo>
                <a:lnTo>
                  <a:pt x="2858" y="2857"/>
                </a:lnTo>
                <a:lnTo>
                  <a:pt x="2899" y="2821"/>
                </a:lnTo>
                <a:lnTo>
                  <a:pt x="2944" y="2790"/>
                </a:lnTo>
                <a:lnTo>
                  <a:pt x="2994" y="2766"/>
                </a:lnTo>
                <a:lnTo>
                  <a:pt x="3046" y="2748"/>
                </a:lnTo>
                <a:lnTo>
                  <a:pt x="3102" y="2736"/>
                </a:lnTo>
                <a:lnTo>
                  <a:pt x="3159" y="2733"/>
                </a:lnTo>
                <a:close/>
                <a:moveTo>
                  <a:pt x="2935" y="2423"/>
                </a:moveTo>
                <a:lnTo>
                  <a:pt x="2871" y="2447"/>
                </a:lnTo>
                <a:lnTo>
                  <a:pt x="2807" y="2477"/>
                </a:lnTo>
                <a:lnTo>
                  <a:pt x="2748" y="2513"/>
                </a:lnTo>
                <a:lnTo>
                  <a:pt x="2690" y="2554"/>
                </a:lnTo>
                <a:lnTo>
                  <a:pt x="2637" y="2600"/>
                </a:lnTo>
                <a:lnTo>
                  <a:pt x="2655" y="2634"/>
                </a:lnTo>
                <a:lnTo>
                  <a:pt x="2668" y="2671"/>
                </a:lnTo>
                <a:lnTo>
                  <a:pt x="2674" y="2709"/>
                </a:lnTo>
                <a:lnTo>
                  <a:pt x="2675" y="2748"/>
                </a:lnTo>
                <a:lnTo>
                  <a:pt x="2670" y="2785"/>
                </a:lnTo>
                <a:lnTo>
                  <a:pt x="2659" y="2824"/>
                </a:lnTo>
                <a:lnTo>
                  <a:pt x="2643" y="2860"/>
                </a:lnTo>
                <a:lnTo>
                  <a:pt x="2619" y="2892"/>
                </a:lnTo>
                <a:lnTo>
                  <a:pt x="2592" y="2921"/>
                </a:lnTo>
                <a:lnTo>
                  <a:pt x="2562" y="2944"/>
                </a:lnTo>
                <a:lnTo>
                  <a:pt x="2527" y="2963"/>
                </a:lnTo>
                <a:lnTo>
                  <a:pt x="2491" y="2975"/>
                </a:lnTo>
                <a:lnTo>
                  <a:pt x="2454" y="2983"/>
                </a:lnTo>
                <a:lnTo>
                  <a:pt x="2414" y="2985"/>
                </a:lnTo>
                <a:lnTo>
                  <a:pt x="2402" y="3045"/>
                </a:lnTo>
                <a:lnTo>
                  <a:pt x="2394" y="3102"/>
                </a:lnTo>
                <a:lnTo>
                  <a:pt x="2392" y="3158"/>
                </a:lnTo>
                <a:lnTo>
                  <a:pt x="2394" y="3215"/>
                </a:lnTo>
                <a:lnTo>
                  <a:pt x="2402" y="3272"/>
                </a:lnTo>
                <a:lnTo>
                  <a:pt x="2414" y="3332"/>
                </a:lnTo>
                <a:lnTo>
                  <a:pt x="2454" y="3333"/>
                </a:lnTo>
                <a:lnTo>
                  <a:pt x="2492" y="3341"/>
                </a:lnTo>
                <a:lnTo>
                  <a:pt x="2528" y="3355"/>
                </a:lnTo>
                <a:lnTo>
                  <a:pt x="2562" y="3372"/>
                </a:lnTo>
                <a:lnTo>
                  <a:pt x="2592" y="3396"/>
                </a:lnTo>
                <a:lnTo>
                  <a:pt x="2619" y="3424"/>
                </a:lnTo>
                <a:lnTo>
                  <a:pt x="2643" y="3458"/>
                </a:lnTo>
                <a:lnTo>
                  <a:pt x="2659" y="3494"/>
                </a:lnTo>
                <a:lnTo>
                  <a:pt x="2670" y="3532"/>
                </a:lnTo>
                <a:lnTo>
                  <a:pt x="2675" y="3570"/>
                </a:lnTo>
                <a:lnTo>
                  <a:pt x="2674" y="3608"/>
                </a:lnTo>
                <a:lnTo>
                  <a:pt x="2668" y="3647"/>
                </a:lnTo>
                <a:lnTo>
                  <a:pt x="2655" y="3683"/>
                </a:lnTo>
                <a:lnTo>
                  <a:pt x="2637" y="3718"/>
                </a:lnTo>
                <a:lnTo>
                  <a:pt x="2690" y="3765"/>
                </a:lnTo>
                <a:lnTo>
                  <a:pt x="2748" y="3806"/>
                </a:lnTo>
                <a:lnTo>
                  <a:pt x="2807" y="3841"/>
                </a:lnTo>
                <a:lnTo>
                  <a:pt x="2871" y="3871"/>
                </a:lnTo>
                <a:lnTo>
                  <a:pt x="2935" y="3894"/>
                </a:lnTo>
                <a:lnTo>
                  <a:pt x="2957" y="3861"/>
                </a:lnTo>
                <a:lnTo>
                  <a:pt x="2981" y="3831"/>
                </a:lnTo>
                <a:lnTo>
                  <a:pt x="3011" y="3805"/>
                </a:lnTo>
                <a:lnTo>
                  <a:pt x="3044" y="3785"/>
                </a:lnTo>
                <a:lnTo>
                  <a:pt x="3080" y="3770"/>
                </a:lnTo>
                <a:lnTo>
                  <a:pt x="3120" y="3760"/>
                </a:lnTo>
                <a:lnTo>
                  <a:pt x="3159" y="3757"/>
                </a:lnTo>
                <a:lnTo>
                  <a:pt x="3201" y="3760"/>
                </a:lnTo>
                <a:lnTo>
                  <a:pt x="3239" y="3770"/>
                </a:lnTo>
                <a:lnTo>
                  <a:pt x="3275" y="3785"/>
                </a:lnTo>
                <a:lnTo>
                  <a:pt x="3309" y="3805"/>
                </a:lnTo>
                <a:lnTo>
                  <a:pt x="3337" y="3831"/>
                </a:lnTo>
                <a:lnTo>
                  <a:pt x="3364" y="3861"/>
                </a:lnTo>
                <a:lnTo>
                  <a:pt x="3383" y="3894"/>
                </a:lnTo>
                <a:lnTo>
                  <a:pt x="3449" y="3871"/>
                </a:lnTo>
                <a:lnTo>
                  <a:pt x="3512" y="3841"/>
                </a:lnTo>
                <a:lnTo>
                  <a:pt x="3571" y="3805"/>
                </a:lnTo>
                <a:lnTo>
                  <a:pt x="3629" y="3764"/>
                </a:lnTo>
                <a:lnTo>
                  <a:pt x="3682" y="3718"/>
                </a:lnTo>
                <a:lnTo>
                  <a:pt x="3665" y="3683"/>
                </a:lnTo>
                <a:lnTo>
                  <a:pt x="3652" y="3647"/>
                </a:lnTo>
                <a:lnTo>
                  <a:pt x="3645" y="3608"/>
                </a:lnTo>
                <a:lnTo>
                  <a:pt x="3644" y="3570"/>
                </a:lnTo>
                <a:lnTo>
                  <a:pt x="3649" y="3531"/>
                </a:lnTo>
                <a:lnTo>
                  <a:pt x="3660" y="3494"/>
                </a:lnTo>
                <a:lnTo>
                  <a:pt x="3677" y="3458"/>
                </a:lnTo>
                <a:lnTo>
                  <a:pt x="3700" y="3424"/>
                </a:lnTo>
                <a:lnTo>
                  <a:pt x="3727" y="3396"/>
                </a:lnTo>
                <a:lnTo>
                  <a:pt x="3757" y="3372"/>
                </a:lnTo>
                <a:lnTo>
                  <a:pt x="3790" y="3355"/>
                </a:lnTo>
                <a:lnTo>
                  <a:pt x="3826" y="3341"/>
                </a:lnTo>
                <a:lnTo>
                  <a:pt x="3865" y="3333"/>
                </a:lnTo>
                <a:lnTo>
                  <a:pt x="3905" y="3332"/>
                </a:lnTo>
                <a:lnTo>
                  <a:pt x="3917" y="3272"/>
                </a:lnTo>
                <a:lnTo>
                  <a:pt x="3925" y="3215"/>
                </a:lnTo>
                <a:lnTo>
                  <a:pt x="3927" y="3158"/>
                </a:lnTo>
                <a:lnTo>
                  <a:pt x="3925" y="3102"/>
                </a:lnTo>
                <a:lnTo>
                  <a:pt x="3917" y="3044"/>
                </a:lnTo>
                <a:lnTo>
                  <a:pt x="3905" y="2985"/>
                </a:lnTo>
                <a:lnTo>
                  <a:pt x="3865" y="2983"/>
                </a:lnTo>
                <a:lnTo>
                  <a:pt x="3826" y="2975"/>
                </a:lnTo>
                <a:lnTo>
                  <a:pt x="3790" y="2963"/>
                </a:lnTo>
                <a:lnTo>
                  <a:pt x="3757" y="2944"/>
                </a:lnTo>
                <a:lnTo>
                  <a:pt x="3726" y="2921"/>
                </a:lnTo>
                <a:lnTo>
                  <a:pt x="3700" y="2892"/>
                </a:lnTo>
                <a:lnTo>
                  <a:pt x="3677" y="2860"/>
                </a:lnTo>
                <a:lnTo>
                  <a:pt x="3660" y="2824"/>
                </a:lnTo>
                <a:lnTo>
                  <a:pt x="3649" y="2785"/>
                </a:lnTo>
                <a:lnTo>
                  <a:pt x="3644" y="2746"/>
                </a:lnTo>
                <a:lnTo>
                  <a:pt x="3645" y="2708"/>
                </a:lnTo>
                <a:lnTo>
                  <a:pt x="3652" y="2671"/>
                </a:lnTo>
                <a:lnTo>
                  <a:pt x="3665" y="2634"/>
                </a:lnTo>
                <a:lnTo>
                  <a:pt x="3682" y="2600"/>
                </a:lnTo>
                <a:lnTo>
                  <a:pt x="3629" y="2552"/>
                </a:lnTo>
                <a:lnTo>
                  <a:pt x="3571" y="2511"/>
                </a:lnTo>
                <a:lnTo>
                  <a:pt x="3512" y="2477"/>
                </a:lnTo>
                <a:lnTo>
                  <a:pt x="3449" y="2447"/>
                </a:lnTo>
                <a:lnTo>
                  <a:pt x="3383" y="2423"/>
                </a:lnTo>
                <a:lnTo>
                  <a:pt x="3364" y="2457"/>
                </a:lnTo>
                <a:lnTo>
                  <a:pt x="3337" y="2486"/>
                </a:lnTo>
                <a:lnTo>
                  <a:pt x="3309" y="2511"/>
                </a:lnTo>
                <a:lnTo>
                  <a:pt x="3275" y="2533"/>
                </a:lnTo>
                <a:lnTo>
                  <a:pt x="3239" y="2547"/>
                </a:lnTo>
                <a:lnTo>
                  <a:pt x="3201" y="2557"/>
                </a:lnTo>
                <a:lnTo>
                  <a:pt x="3159" y="2560"/>
                </a:lnTo>
                <a:lnTo>
                  <a:pt x="3120" y="2557"/>
                </a:lnTo>
                <a:lnTo>
                  <a:pt x="3080" y="2547"/>
                </a:lnTo>
                <a:lnTo>
                  <a:pt x="3044" y="2533"/>
                </a:lnTo>
                <a:lnTo>
                  <a:pt x="3011" y="2511"/>
                </a:lnTo>
                <a:lnTo>
                  <a:pt x="2981" y="2486"/>
                </a:lnTo>
                <a:lnTo>
                  <a:pt x="2957" y="2457"/>
                </a:lnTo>
                <a:lnTo>
                  <a:pt x="2935" y="2423"/>
                </a:lnTo>
                <a:close/>
                <a:moveTo>
                  <a:pt x="1278" y="2371"/>
                </a:moveTo>
                <a:lnTo>
                  <a:pt x="1315" y="2375"/>
                </a:lnTo>
                <a:lnTo>
                  <a:pt x="1351" y="2383"/>
                </a:lnTo>
                <a:lnTo>
                  <a:pt x="1385" y="2398"/>
                </a:lnTo>
                <a:lnTo>
                  <a:pt x="1415" y="2419"/>
                </a:lnTo>
                <a:lnTo>
                  <a:pt x="1430" y="2436"/>
                </a:lnTo>
                <a:lnTo>
                  <a:pt x="1441" y="2455"/>
                </a:lnTo>
                <a:lnTo>
                  <a:pt x="1445" y="2477"/>
                </a:lnTo>
                <a:lnTo>
                  <a:pt x="1445" y="2499"/>
                </a:lnTo>
                <a:lnTo>
                  <a:pt x="1438" y="2520"/>
                </a:lnTo>
                <a:lnTo>
                  <a:pt x="1426" y="2540"/>
                </a:lnTo>
                <a:lnTo>
                  <a:pt x="1408" y="2555"/>
                </a:lnTo>
                <a:lnTo>
                  <a:pt x="1390" y="2565"/>
                </a:lnTo>
                <a:lnTo>
                  <a:pt x="1369" y="2570"/>
                </a:lnTo>
                <a:lnTo>
                  <a:pt x="1346" y="2570"/>
                </a:lnTo>
                <a:lnTo>
                  <a:pt x="1325" y="2562"/>
                </a:lnTo>
                <a:lnTo>
                  <a:pt x="1305" y="2551"/>
                </a:lnTo>
                <a:lnTo>
                  <a:pt x="1293" y="2544"/>
                </a:lnTo>
                <a:lnTo>
                  <a:pt x="1277" y="2541"/>
                </a:lnTo>
                <a:lnTo>
                  <a:pt x="1257" y="2542"/>
                </a:lnTo>
                <a:lnTo>
                  <a:pt x="1233" y="2547"/>
                </a:lnTo>
                <a:lnTo>
                  <a:pt x="1207" y="2556"/>
                </a:lnTo>
                <a:lnTo>
                  <a:pt x="1181" y="2570"/>
                </a:lnTo>
                <a:lnTo>
                  <a:pt x="1153" y="2588"/>
                </a:lnTo>
                <a:lnTo>
                  <a:pt x="1126" y="2613"/>
                </a:lnTo>
                <a:lnTo>
                  <a:pt x="1101" y="2641"/>
                </a:lnTo>
                <a:lnTo>
                  <a:pt x="1082" y="2669"/>
                </a:lnTo>
                <a:lnTo>
                  <a:pt x="1068" y="2697"/>
                </a:lnTo>
                <a:lnTo>
                  <a:pt x="1059" y="2723"/>
                </a:lnTo>
                <a:lnTo>
                  <a:pt x="1054" y="2746"/>
                </a:lnTo>
                <a:lnTo>
                  <a:pt x="1054" y="2766"/>
                </a:lnTo>
                <a:lnTo>
                  <a:pt x="1058" y="2782"/>
                </a:lnTo>
                <a:lnTo>
                  <a:pt x="1065" y="2795"/>
                </a:lnTo>
                <a:lnTo>
                  <a:pt x="1070" y="2799"/>
                </a:lnTo>
                <a:lnTo>
                  <a:pt x="1077" y="2801"/>
                </a:lnTo>
                <a:lnTo>
                  <a:pt x="1085" y="2804"/>
                </a:lnTo>
                <a:lnTo>
                  <a:pt x="1096" y="2805"/>
                </a:lnTo>
                <a:lnTo>
                  <a:pt x="1109" y="2804"/>
                </a:lnTo>
                <a:lnTo>
                  <a:pt x="1124" y="2800"/>
                </a:lnTo>
                <a:lnTo>
                  <a:pt x="1142" y="2794"/>
                </a:lnTo>
                <a:lnTo>
                  <a:pt x="1163" y="2785"/>
                </a:lnTo>
                <a:lnTo>
                  <a:pt x="1188" y="2771"/>
                </a:lnTo>
                <a:lnTo>
                  <a:pt x="1216" y="2754"/>
                </a:lnTo>
                <a:lnTo>
                  <a:pt x="1247" y="2733"/>
                </a:lnTo>
                <a:lnTo>
                  <a:pt x="1268" y="2718"/>
                </a:lnTo>
                <a:lnTo>
                  <a:pt x="1319" y="2684"/>
                </a:lnTo>
                <a:lnTo>
                  <a:pt x="1367" y="2657"/>
                </a:lnTo>
                <a:lnTo>
                  <a:pt x="1413" y="2636"/>
                </a:lnTo>
                <a:lnTo>
                  <a:pt x="1457" y="2622"/>
                </a:lnTo>
                <a:lnTo>
                  <a:pt x="1498" y="2613"/>
                </a:lnTo>
                <a:lnTo>
                  <a:pt x="1537" y="2613"/>
                </a:lnTo>
                <a:lnTo>
                  <a:pt x="1574" y="2618"/>
                </a:lnTo>
                <a:lnTo>
                  <a:pt x="1609" y="2631"/>
                </a:lnTo>
                <a:lnTo>
                  <a:pt x="1640" y="2648"/>
                </a:lnTo>
                <a:lnTo>
                  <a:pt x="1670" y="2674"/>
                </a:lnTo>
                <a:lnTo>
                  <a:pt x="1693" y="2702"/>
                </a:lnTo>
                <a:lnTo>
                  <a:pt x="1712" y="2734"/>
                </a:lnTo>
                <a:lnTo>
                  <a:pt x="1725" y="2769"/>
                </a:lnTo>
                <a:lnTo>
                  <a:pt x="1731" y="2807"/>
                </a:lnTo>
                <a:lnTo>
                  <a:pt x="1731" y="2847"/>
                </a:lnTo>
                <a:lnTo>
                  <a:pt x="1726" y="2889"/>
                </a:lnTo>
                <a:lnTo>
                  <a:pt x="1715" y="2933"/>
                </a:lnTo>
                <a:lnTo>
                  <a:pt x="1696" y="2976"/>
                </a:lnTo>
                <a:lnTo>
                  <a:pt x="1672" y="3019"/>
                </a:lnTo>
                <a:lnTo>
                  <a:pt x="1644" y="3059"/>
                </a:lnTo>
                <a:lnTo>
                  <a:pt x="1610" y="3096"/>
                </a:lnTo>
                <a:lnTo>
                  <a:pt x="1569" y="3133"/>
                </a:lnTo>
                <a:lnTo>
                  <a:pt x="1525" y="3163"/>
                </a:lnTo>
                <a:lnTo>
                  <a:pt x="1479" y="3187"/>
                </a:lnTo>
                <a:lnTo>
                  <a:pt x="1435" y="3204"/>
                </a:lnTo>
                <a:lnTo>
                  <a:pt x="1389" y="3214"/>
                </a:lnTo>
                <a:lnTo>
                  <a:pt x="1344" y="3218"/>
                </a:lnTo>
                <a:lnTo>
                  <a:pt x="1305" y="3215"/>
                </a:lnTo>
                <a:lnTo>
                  <a:pt x="1268" y="3205"/>
                </a:lnTo>
                <a:lnTo>
                  <a:pt x="1233" y="3190"/>
                </a:lnTo>
                <a:lnTo>
                  <a:pt x="1201" y="3169"/>
                </a:lnTo>
                <a:lnTo>
                  <a:pt x="1186" y="3152"/>
                </a:lnTo>
                <a:lnTo>
                  <a:pt x="1175" y="3133"/>
                </a:lnTo>
                <a:lnTo>
                  <a:pt x="1171" y="3111"/>
                </a:lnTo>
                <a:lnTo>
                  <a:pt x="1171" y="3090"/>
                </a:lnTo>
                <a:lnTo>
                  <a:pt x="1177" y="3069"/>
                </a:lnTo>
                <a:lnTo>
                  <a:pt x="1189" y="3049"/>
                </a:lnTo>
                <a:lnTo>
                  <a:pt x="1206" y="3034"/>
                </a:lnTo>
                <a:lnTo>
                  <a:pt x="1226" y="3024"/>
                </a:lnTo>
                <a:lnTo>
                  <a:pt x="1247" y="3019"/>
                </a:lnTo>
                <a:lnTo>
                  <a:pt x="1269" y="3019"/>
                </a:lnTo>
                <a:lnTo>
                  <a:pt x="1290" y="3025"/>
                </a:lnTo>
                <a:lnTo>
                  <a:pt x="1310" y="3037"/>
                </a:lnTo>
                <a:lnTo>
                  <a:pt x="1323" y="3045"/>
                </a:lnTo>
                <a:lnTo>
                  <a:pt x="1339" y="3047"/>
                </a:lnTo>
                <a:lnTo>
                  <a:pt x="1359" y="3046"/>
                </a:lnTo>
                <a:lnTo>
                  <a:pt x="1382" y="3041"/>
                </a:lnTo>
                <a:lnTo>
                  <a:pt x="1408" y="3032"/>
                </a:lnTo>
                <a:lnTo>
                  <a:pt x="1435" y="3019"/>
                </a:lnTo>
                <a:lnTo>
                  <a:pt x="1462" y="2999"/>
                </a:lnTo>
                <a:lnTo>
                  <a:pt x="1489" y="2975"/>
                </a:lnTo>
                <a:lnTo>
                  <a:pt x="1514" y="2947"/>
                </a:lnTo>
                <a:lnTo>
                  <a:pt x="1534" y="2917"/>
                </a:lnTo>
                <a:lnTo>
                  <a:pt x="1548" y="2887"/>
                </a:lnTo>
                <a:lnTo>
                  <a:pt x="1557" y="2857"/>
                </a:lnTo>
                <a:lnTo>
                  <a:pt x="1559" y="2837"/>
                </a:lnTo>
                <a:lnTo>
                  <a:pt x="1559" y="2820"/>
                </a:lnTo>
                <a:lnTo>
                  <a:pt x="1555" y="2806"/>
                </a:lnTo>
                <a:lnTo>
                  <a:pt x="1548" y="2795"/>
                </a:lnTo>
                <a:lnTo>
                  <a:pt x="1542" y="2790"/>
                </a:lnTo>
                <a:lnTo>
                  <a:pt x="1534" y="2786"/>
                </a:lnTo>
                <a:lnTo>
                  <a:pt x="1523" y="2785"/>
                </a:lnTo>
                <a:lnTo>
                  <a:pt x="1511" y="2785"/>
                </a:lnTo>
                <a:lnTo>
                  <a:pt x="1496" y="2787"/>
                </a:lnTo>
                <a:lnTo>
                  <a:pt x="1477" y="2794"/>
                </a:lnTo>
                <a:lnTo>
                  <a:pt x="1455" y="2804"/>
                </a:lnTo>
                <a:lnTo>
                  <a:pt x="1430" y="2816"/>
                </a:lnTo>
                <a:lnTo>
                  <a:pt x="1400" y="2835"/>
                </a:lnTo>
                <a:lnTo>
                  <a:pt x="1367" y="2857"/>
                </a:lnTo>
                <a:lnTo>
                  <a:pt x="1346" y="2872"/>
                </a:lnTo>
                <a:lnTo>
                  <a:pt x="1296" y="2906"/>
                </a:lnTo>
                <a:lnTo>
                  <a:pt x="1248" y="2933"/>
                </a:lnTo>
                <a:lnTo>
                  <a:pt x="1202" y="2953"/>
                </a:lnTo>
                <a:lnTo>
                  <a:pt x="1158" y="2968"/>
                </a:lnTo>
                <a:lnTo>
                  <a:pt x="1116" y="2975"/>
                </a:lnTo>
                <a:lnTo>
                  <a:pt x="1077" y="2976"/>
                </a:lnTo>
                <a:lnTo>
                  <a:pt x="1040" y="2970"/>
                </a:lnTo>
                <a:lnTo>
                  <a:pt x="1007" y="2959"/>
                </a:lnTo>
                <a:lnTo>
                  <a:pt x="974" y="2940"/>
                </a:lnTo>
                <a:lnTo>
                  <a:pt x="944" y="2916"/>
                </a:lnTo>
                <a:lnTo>
                  <a:pt x="922" y="2888"/>
                </a:lnTo>
                <a:lnTo>
                  <a:pt x="904" y="2858"/>
                </a:lnTo>
                <a:lnTo>
                  <a:pt x="892" y="2826"/>
                </a:lnTo>
                <a:lnTo>
                  <a:pt x="886" y="2791"/>
                </a:lnTo>
                <a:lnTo>
                  <a:pt x="883" y="2754"/>
                </a:lnTo>
                <a:lnTo>
                  <a:pt x="887" y="2717"/>
                </a:lnTo>
                <a:lnTo>
                  <a:pt x="895" y="2678"/>
                </a:lnTo>
                <a:lnTo>
                  <a:pt x="907" y="2639"/>
                </a:lnTo>
                <a:lnTo>
                  <a:pt x="924" y="2602"/>
                </a:lnTo>
                <a:lnTo>
                  <a:pt x="947" y="2564"/>
                </a:lnTo>
                <a:lnTo>
                  <a:pt x="974" y="2528"/>
                </a:lnTo>
                <a:lnTo>
                  <a:pt x="1005" y="2493"/>
                </a:lnTo>
                <a:lnTo>
                  <a:pt x="1041" y="2460"/>
                </a:lnTo>
                <a:lnTo>
                  <a:pt x="1080" y="2433"/>
                </a:lnTo>
                <a:lnTo>
                  <a:pt x="1119" y="2409"/>
                </a:lnTo>
                <a:lnTo>
                  <a:pt x="1158" y="2392"/>
                </a:lnTo>
                <a:lnTo>
                  <a:pt x="1198" y="2380"/>
                </a:lnTo>
                <a:lnTo>
                  <a:pt x="1238" y="2372"/>
                </a:lnTo>
                <a:lnTo>
                  <a:pt x="1278" y="2371"/>
                </a:lnTo>
                <a:close/>
                <a:moveTo>
                  <a:pt x="3000" y="2239"/>
                </a:moveTo>
                <a:lnTo>
                  <a:pt x="3023" y="2244"/>
                </a:lnTo>
                <a:lnTo>
                  <a:pt x="3044" y="2255"/>
                </a:lnTo>
                <a:lnTo>
                  <a:pt x="3061" y="2273"/>
                </a:lnTo>
                <a:lnTo>
                  <a:pt x="3072" y="2292"/>
                </a:lnTo>
                <a:lnTo>
                  <a:pt x="3079" y="2315"/>
                </a:lnTo>
                <a:lnTo>
                  <a:pt x="3085" y="2341"/>
                </a:lnTo>
                <a:lnTo>
                  <a:pt x="3097" y="2362"/>
                </a:lnTo>
                <a:lnTo>
                  <a:pt x="3115" y="2378"/>
                </a:lnTo>
                <a:lnTo>
                  <a:pt x="3136" y="2389"/>
                </a:lnTo>
                <a:lnTo>
                  <a:pt x="3161" y="2393"/>
                </a:lnTo>
                <a:lnTo>
                  <a:pt x="3184" y="2389"/>
                </a:lnTo>
                <a:lnTo>
                  <a:pt x="3207" y="2378"/>
                </a:lnTo>
                <a:lnTo>
                  <a:pt x="3224" y="2362"/>
                </a:lnTo>
                <a:lnTo>
                  <a:pt x="3237" y="2341"/>
                </a:lnTo>
                <a:lnTo>
                  <a:pt x="3243" y="2315"/>
                </a:lnTo>
                <a:lnTo>
                  <a:pt x="3249" y="2292"/>
                </a:lnTo>
                <a:lnTo>
                  <a:pt x="3260" y="2273"/>
                </a:lnTo>
                <a:lnTo>
                  <a:pt x="3278" y="2255"/>
                </a:lnTo>
                <a:lnTo>
                  <a:pt x="3298" y="2244"/>
                </a:lnTo>
                <a:lnTo>
                  <a:pt x="3321" y="2239"/>
                </a:lnTo>
                <a:lnTo>
                  <a:pt x="3345" y="2240"/>
                </a:lnTo>
                <a:lnTo>
                  <a:pt x="3418" y="2258"/>
                </a:lnTo>
                <a:lnTo>
                  <a:pt x="3490" y="2281"/>
                </a:lnTo>
                <a:lnTo>
                  <a:pt x="3560" y="2311"/>
                </a:lnTo>
                <a:lnTo>
                  <a:pt x="3627" y="2347"/>
                </a:lnTo>
                <a:lnTo>
                  <a:pt x="3691" y="2388"/>
                </a:lnTo>
                <a:lnTo>
                  <a:pt x="3752" y="2434"/>
                </a:lnTo>
                <a:lnTo>
                  <a:pt x="3809" y="2485"/>
                </a:lnTo>
                <a:lnTo>
                  <a:pt x="3864" y="2542"/>
                </a:lnTo>
                <a:lnTo>
                  <a:pt x="3874" y="2557"/>
                </a:lnTo>
                <a:lnTo>
                  <a:pt x="3881" y="2572"/>
                </a:lnTo>
                <a:lnTo>
                  <a:pt x="3884" y="2590"/>
                </a:lnTo>
                <a:lnTo>
                  <a:pt x="3884" y="2607"/>
                </a:lnTo>
                <a:lnTo>
                  <a:pt x="3879" y="2630"/>
                </a:lnTo>
                <a:lnTo>
                  <a:pt x="3868" y="2649"/>
                </a:lnTo>
                <a:lnTo>
                  <a:pt x="3850" y="2667"/>
                </a:lnTo>
                <a:lnTo>
                  <a:pt x="3835" y="2682"/>
                </a:lnTo>
                <a:lnTo>
                  <a:pt x="3824" y="2698"/>
                </a:lnTo>
                <a:lnTo>
                  <a:pt x="3818" y="2717"/>
                </a:lnTo>
                <a:lnTo>
                  <a:pt x="3815" y="2736"/>
                </a:lnTo>
                <a:lnTo>
                  <a:pt x="3818" y="2756"/>
                </a:lnTo>
                <a:lnTo>
                  <a:pt x="3825" y="2775"/>
                </a:lnTo>
                <a:lnTo>
                  <a:pt x="3839" y="2791"/>
                </a:lnTo>
                <a:lnTo>
                  <a:pt x="3854" y="2804"/>
                </a:lnTo>
                <a:lnTo>
                  <a:pt x="3873" y="2812"/>
                </a:lnTo>
                <a:lnTo>
                  <a:pt x="3891" y="2816"/>
                </a:lnTo>
                <a:lnTo>
                  <a:pt x="3912" y="2815"/>
                </a:lnTo>
                <a:lnTo>
                  <a:pt x="3932" y="2809"/>
                </a:lnTo>
                <a:lnTo>
                  <a:pt x="3955" y="2802"/>
                </a:lnTo>
                <a:lnTo>
                  <a:pt x="3978" y="2802"/>
                </a:lnTo>
                <a:lnTo>
                  <a:pt x="4001" y="2809"/>
                </a:lnTo>
                <a:lnTo>
                  <a:pt x="4016" y="2817"/>
                </a:lnTo>
                <a:lnTo>
                  <a:pt x="4028" y="2828"/>
                </a:lnTo>
                <a:lnTo>
                  <a:pt x="4038" y="2843"/>
                </a:lnTo>
                <a:lnTo>
                  <a:pt x="4045" y="2860"/>
                </a:lnTo>
                <a:lnTo>
                  <a:pt x="4069" y="2937"/>
                </a:lnTo>
                <a:lnTo>
                  <a:pt x="4085" y="3013"/>
                </a:lnTo>
                <a:lnTo>
                  <a:pt x="4095" y="3086"/>
                </a:lnTo>
                <a:lnTo>
                  <a:pt x="4099" y="3158"/>
                </a:lnTo>
                <a:lnTo>
                  <a:pt x="4095" y="3231"/>
                </a:lnTo>
                <a:lnTo>
                  <a:pt x="4085" y="3306"/>
                </a:lnTo>
                <a:lnTo>
                  <a:pt x="4069" y="3381"/>
                </a:lnTo>
                <a:lnTo>
                  <a:pt x="4045" y="3459"/>
                </a:lnTo>
                <a:lnTo>
                  <a:pt x="4036" y="3479"/>
                </a:lnTo>
                <a:lnTo>
                  <a:pt x="4021" y="3496"/>
                </a:lnTo>
                <a:lnTo>
                  <a:pt x="4001" y="3509"/>
                </a:lnTo>
                <a:lnTo>
                  <a:pt x="3978" y="3516"/>
                </a:lnTo>
                <a:lnTo>
                  <a:pt x="3955" y="3516"/>
                </a:lnTo>
                <a:lnTo>
                  <a:pt x="3932" y="3510"/>
                </a:lnTo>
                <a:lnTo>
                  <a:pt x="3912" y="3504"/>
                </a:lnTo>
                <a:lnTo>
                  <a:pt x="3891" y="3503"/>
                </a:lnTo>
                <a:lnTo>
                  <a:pt x="3871" y="3506"/>
                </a:lnTo>
                <a:lnTo>
                  <a:pt x="3854" y="3514"/>
                </a:lnTo>
                <a:lnTo>
                  <a:pt x="3838" y="3526"/>
                </a:lnTo>
                <a:lnTo>
                  <a:pt x="3825" y="3542"/>
                </a:lnTo>
                <a:lnTo>
                  <a:pt x="3818" y="3561"/>
                </a:lnTo>
                <a:lnTo>
                  <a:pt x="3815" y="3581"/>
                </a:lnTo>
                <a:lnTo>
                  <a:pt x="3818" y="3601"/>
                </a:lnTo>
                <a:lnTo>
                  <a:pt x="3824" y="3619"/>
                </a:lnTo>
                <a:lnTo>
                  <a:pt x="3835" y="3637"/>
                </a:lnTo>
                <a:lnTo>
                  <a:pt x="3850" y="3652"/>
                </a:lnTo>
                <a:lnTo>
                  <a:pt x="3864" y="3663"/>
                </a:lnTo>
                <a:lnTo>
                  <a:pt x="3874" y="3677"/>
                </a:lnTo>
                <a:lnTo>
                  <a:pt x="3881" y="3693"/>
                </a:lnTo>
                <a:lnTo>
                  <a:pt x="3884" y="3710"/>
                </a:lnTo>
                <a:lnTo>
                  <a:pt x="3884" y="3728"/>
                </a:lnTo>
                <a:lnTo>
                  <a:pt x="3881" y="3745"/>
                </a:lnTo>
                <a:lnTo>
                  <a:pt x="3874" y="3761"/>
                </a:lnTo>
                <a:lnTo>
                  <a:pt x="3864" y="3775"/>
                </a:lnTo>
                <a:lnTo>
                  <a:pt x="3809" y="3832"/>
                </a:lnTo>
                <a:lnTo>
                  <a:pt x="3752" y="3884"/>
                </a:lnTo>
                <a:lnTo>
                  <a:pt x="3691" y="3930"/>
                </a:lnTo>
                <a:lnTo>
                  <a:pt x="3627" y="3971"/>
                </a:lnTo>
                <a:lnTo>
                  <a:pt x="3560" y="4006"/>
                </a:lnTo>
                <a:lnTo>
                  <a:pt x="3490" y="4036"/>
                </a:lnTo>
                <a:lnTo>
                  <a:pt x="3418" y="4060"/>
                </a:lnTo>
                <a:lnTo>
                  <a:pt x="3345" y="4078"/>
                </a:lnTo>
                <a:lnTo>
                  <a:pt x="3336" y="4078"/>
                </a:lnTo>
                <a:lnTo>
                  <a:pt x="3327" y="4080"/>
                </a:lnTo>
                <a:lnTo>
                  <a:pt x="3310" y="4077"/>
                </a:lnTo>
                <a:lnTo>
                  <a:pt x="3294" y="4072"/>
                </a:lnTo>
                <a:lnTo>
                  <a:pt x="3278" y="4062"/>
                </a:lnTo>
                <a:lnTo>
                  <a:pt x="3260" y="4046"/>
                </a:lnTo>
                <a:lnTo>
                  <a:pt x="3249" y="4026"/>
                </a:lnTo>
                <a:lnTo>
                  <a:pt x="3243" y="4002"/>
                </a:lnTo>
                <a:lnTo>
                  <a:pt x="3238" y="3981"/>
                </a:lnTo>
                <a:lnTo>
                  <a:pt x="3229" y="3963"/>
                </a:lnTo>
                <a:lnTo>
                  <a:pt x="3215" y="3948"/>
                </a:lnTo>
                <a:lnTo>
                  <a:pt x="3199" y="3935"/>
                </a:lnTo>
                <a:lnTo>
                  <a:pt x="3181" y="3928"/>
                </a:lnTo>
                <a:lnTo>
                  <a:pt x="3161" y="3925"/>
                </a:lnTo>
                <a:lnTo>
                  <a:pt x="3136" y="3929"/>
                </a:lnTo>
                <a:lnTo>
                  <a:pt x="3115" y="3940"/>
                </a:lnTo>
                <a:lnTo>
                  <a:pt x="3097" y="3956"/>
                </a:lnTo>
                <a:lnTo>
                  <a:pt x="3085" y="3979"/>
                </a:lnTo>
                <a:lnTo>
                  <a:pt x="3079" y="4004"/>
                </a:lnTo>
                <a:lnTo>
                  <a:pt x="3072" y="4026"/>
                </a:lnTo>
                <a:lnTo>
                  <a:pt x="3061" y="4047"/>
                </a:lnTo>
                <a:lnTo>
                  <a:pt x="3044" y="4063"/>
                </a:lnTo>
                <a:lnTo>
                  <a:pt x="3023" y="4075"/>
                </a:lnTo>
                <a:lnTo>
                  <a:pt x="3000" y="4080"/>
                </a:lnTo>
                <a:lnTo>
                  <a:pt x="2976" y="4078"/>
                </a:lnTo>
                <a:lnTo>
                  <a:pt x="2902" y="4061"/>
                </a:lnTo>
                <a:lnTo>
                  <a:pt x="2831" y="4037"/>
                </a:lnTo>
                <a:lnTo>
                  <a:pt x="2761" y="4007"/>
                </a:lnTo>
                <a:lnTo>
                  <a:pt x="2694" y="3973"/>
                </a:lnTo>
                <a:lnTo>
                  <a:pt x="2631" y="3932"/>
                </a:lnTo>
                <a:lnTo>
                  <a:pt x="2570" y="3884"/>
                </a:lnTo>
                <a:lnTo>
                  <a:pt x="2512" y="3833"/>
                </a:lnTo>
                <a:lnTo>
                  <a:pt x="2458" y="3776"/>
                </a:lnTo>
                <a:lnTo>
                  <a:pt x="2448" y="3762"/>
                </a:lnTo>
                <a:lnTo>
                  <a:pt x="2440" y="3746"/>
                </a:lnTo>
                <a:lnTo>
                  <a:pt x="2436" y="3729"/>
                </a:lnTo>
                <a:lnTo>
                  <a:pt x="2436" y="3711"/>
                </a:lnTo>
                <a:lnTo>
                  <a:pt x="2443" y="3689"/>
                </a:lnTo>
                <a:lnTo>
                  <a:pt x="2454" y="3669"/>
                </a:lnTo>
                <a:lnTo>
                  <a:pt x="2470" y="3652"/>
                </a:lnTo>
                <a:lnTo>
                  <a:pt x="2486" y="3638"/>
                </a:lnTo>
                <a:lnTo>
                  <a:pt x="2497" y="3621"/>
                </a:lnTo>
                <a:lnTo>
                  <a:pt x="2504" y="3602"/>
                </a:lnTo>
                <a:lnTo>
                  <a:pt x="2506" y="3582"/>
                </a:lnTo>
                <a:lnTo>
                  <a:pt x="2504" y="3562"/>
                </a:lnTo>
                <a:lnTo>
                  <a:pt x="2495" y="3544"/>
                </a:lnTo>
                <a:lnTo>
                  <a:pt x="2482" y="3527"/>
                </a:lnTo>
                <a:lnTo>
                  <a:pt x="2468" y="3515"/>
                </a:lnTo>
                <a:lnTo>
                  <a:pt x="2450" y="3508"/>
                </a:lnTo>
                <a:lnTo>
                  <a:pt x="2430" y="3504"/>
                </a:lnTo>
                <a:lnTo>
                  <a:pt x="2409" y="3505"/>
                </a:lnTo>
                <a:lnTo>
                  <a:pt x="2389" y="3510"/>
                </a:lnTo>
                <a:lnTo>
                  <a:pt x="2367" y="3516"/>
                </a:lnTo>
                <a:lnTo>
                  <a:pt x="2343" y="3516"/>
                </a:lnTo>
                <a:lnTo>
                  <a:pt x="2321" y="3510"/>
                </a:lnTo>
                <a:lnTo>
                  <a:pt x="2301" y="3498"/>
                </a:lnTo>
                <a:lnTo>
                  <a:pt x="2286" y="3480"/>
                </a:lnTo>
                <a:lnTo>
                  <a:pt x="2275" y="3459"/>
                </a:lnTo>
                <a:lnTo>
                  <a:pt x="2252" y="3382"/>
                </a:lnTo>
                <a:lnTo>
                  <a:pt x="2236" y="3306"/>
                </a:lnTo>
                <a:lnTo>
                  <a:pt x="2226" y="3233"/>
                </a:lnTo>
                <a:lnTo>
                  <a:pt x="2222" y="3159"/>
                </a:lnTo>
                <a:lnTo>
                  <a:pt x="2226" y="3086"/>
                </a:lnTo>
                <a:lnTo>
                  <a:pt x="2235" y="3013"/>
                </a:lnTo>
                <a:lnTo>
                  <a:pt x="2252" y="2937"/>
                </a:lnTo>
                <a:lnTo>
                  <a:pt x="2275" y="2860"/>
                </a:lnTo>
                <a:lnTo>
                  <a:pt x="2286" y="2838"/>
                </a:lnTo>
                <a:lnTo>
                  <a:pt x="2301" y="2821"/>
                </a:lnTo>
                <a:lnTo>
                  <a:pt x="2321" y="2809"/>
                </a:lnTo>
                <a:lnTo>
                  <a:pt x="2343" y="2802"/>
                </a:lnTo>
                <a:lnTo>
                  <a:pt x="2365" y="2802"/>
                </a:lnTo>
                <a:lnTo>
                  <a:pt x="2389" y="2809"/>
                </a:lnTo>
                <a:lnTo>
                  <a:pt x="2409" y="2815"/>
                </a:lnTo>
                <a:lnTo>
                  <a:pt x="2430" y="2816"/>
                </a:lnTo>
                <a:lnTo>
                  <a:pt x="2449" y="2812"/>
                </a:lnTo>
                <a:lnTo>
                  <a:pt x="2468" y="2804"/>
                </a:lnTo>
                <a:lnTo>
                  <a:pt x="2482" y="2792"/>
                </a:lnTo>
                <a:lnTo>
                  <a:pt x="2495" y="2775"/>
                </a:lnTo>
                <a:lnTo>
                  <a:pt x="2504" y="2756"/>
                </a:lnTo>
                <a:lnTo>
                  <a:pt x="2506" y="2736"/>
                </a:lnTo>
                <a:lnTo>
                  <a:pt x="2504" y="2717"/>
                </a:lnTo>
                <a:lnTo>
                  <a:pt x="2497" y="2698"/>
                </a:lnTo>
                <a:lnTo>
                  <a:pt x="2486" y="2682"/>
                </a:lnTo>
                <a:lnTo>
                  <a:pt x="2470" y="2667"/>
                </a:lnTo>
                <a:lnTo>
                  <a:pt x="2458" y="2654"/>
                </a:lnTo>
                <a:lnTo>
                  <a:pt x="2448" y="2641"/>
                </a:lnTo>
                <a:lnTo>
                  <a:pt x="2440" y="2625"/>
                </a:lnTo>
                <a:lnTo>
                  <a:pt x="2436" y="2607"/>
                </a:lnTo>
                <a:lnTo>
                  <a:pt x="2436" y="2590"/>
                </a:lnTo>
                <a:lnTo>
                  <a:pt x="2440" y="2572"/>
                </a:lnTo>
                <a:lnTo>
                  <a:pt x="2448" y="2557"/>
                </a:lnTo>
                <a:lnTo>
                  <a:pt x="2458" y="2542"/>
                </a:lnTo>
                <a:lnTo>
                  <a:pt x="2512" y="2485"/>
                </a:lnTo>
                <a:lnTo>
                  <a:pt x="2570" y="2434"/>
                </a:lnTo>
                <a:lnTo>
                  <a:pt x="2631" y="2388"/>
                </a:lnTo>
                <a:lnTo>
                  <a:pt x="2694" y="2347"/>
                </a:lnTo>
                <a:lnTo>
                  <a:pt x="2761" y="2311"/>
                </a:lnTo>
                <a:lnTo>
                  <a:pt x="2831" y="2281"/>
                </a:lnTo>
                <a:lnTo>
                  <a:pt x="2902" y="2258"/>
                </a:lnTo>
                <a:lnTo>
                  <a:pt x="2976" y="2240"/>
                </a:lnTo>
                <a:lnTo>
                  <a:pt x="3000" y="2239"/>
                </a:lnTo>
                <a:close/>
                <a:moveTo>
                  <a:pt x="1791" y="1743"/>
                </a:moveTo>
                <a:lnTo>
                  <a:pt x="1812" y="1745"/>
                </a:lnTo>
                <a:lnTo>
                  <a:pt x="1833" y="1754"/>
                </a:lnTo>
                <a:lnTo>
                  <a:pt x="1850" y="1768"/>
                </a:lnTo>
                <a:lnTo>
                  <a:pt x="1865" y="1786"/>
                </a:lnTo>
                <a:lnTo>
                  <a:pt x="1873" y="1807"/>
                </a:lnTo>
                <a:lnTo>
                  <a:pt x="1876" y="1829"/>
                </a:lnTo>
                <a:lnTo>
                  <a:pt x="1873" y="1850"/>
                </a:lnTo>
                <a:lnTo>
                  <a:pt x="1865" y="1871"/>
                </a:lnTo>
                <a:lnTo>
                  <a:pt x="1850" y="1890"/>
                </a:lnTo>
                <a:lnTo>
                  <a:pt x="1609" y="2131"/>
                </a:lnTo>
                <a:lnTo>
                  <a:pt x="1730" y="2251"/>
                </a:lnTo>
                <a:lnTo>
                  <a:pt x="1911" y="2071"/>
                </a:lnTo>
                <a:lnTo>
                  <a:pt x="1929" y="2056"/>
                </a:lnTo>
                <a:lnTo>
                  <a:pt x="1950" y="2049"/>
                </a:lnTo>
                <a:lnTo>
                  <a:pt x="1971" y="2045"/>
                </a:lnTo>
                <a:lnTo>
                  <a:pt x="1993" y="2049"/>
                </a:lnTo>
                <a:lnTo>
                  <a:pt x="2013" y="2056"/>
                </a:lnTo>
                <a:lnTo>
                  <a:pt x="2032" y="2071"/>
                </a:lnTo>
                <a:lnTo>
                  <a:pt x="2046" y="2089"/>
                </a:lnTo>
                <a:lnTo>
                  <a:pt x="2054" y="2110"/>
                </a:lnTo>
                <a:lnTo>
                  <a:pt x="2057" y="2131"/>
                </a:lnTo>
                <a:lnTo>
                  <a:pt x="2054" y="2153"/>
                </a:lnTo>
                <a:lnTo>
                  <a:pt x="2046" y="2173"/>
                </a:lnTo>
                <a:lnTo>
                  <a:pt x="2032" y="2192"/>
                </a:lnTo>
                <a:lnTo>
                  <a:pt x="1850" y="2372"/>
                </a:lnTo>
                <a:lnTo>
                  <a:pt x="1972" y="2493"/>
                </a:lnTo>
                <a:lnTo>
                  <a:pt x="2214" y="2251"/>
                </a:lnTo>
                <a:lnTo>
                  <a:pt x="2232" y="2238"/>
                </a:lnTo>
                <a:lnTo>
                  <a:pt x="2252" y="2229"/>
                </a:lnTo>
                <a:lnTo>
                  <a:pt x="2273" y="2227"/>
                </a:lnTo>
                <a:lnTo>
                  <a:pt x="2296" y="2229"/>
                </a:lnTo>
                <a:lnTo>
                  <a:pt x="2316" y="2238"/>
                </a:lnTo>
                <a:lnTo>
                  <a:pt x="2334" y="2251"/>
                </a:lnTo>
                <a:lnTo>
                  <a:pt x="2348" y="2270"/>
                </a:lnTo>
                <a:lnTo>
                  <a:pt x="2357" y="2290"/>
                </a:lnTo>
                <a:lnTo>
                  <a:pt x="2359" y="2312"/>
                </a:lnTo>
                <a:lnTo>
                  <a:pt x="2357" y="2334"/>
                </a:lnTo>
                <a:lnTo>
                  <a:pt x="2348" y="2353"/>
                </a:lnTo>
                <a:lnTo>
                  <a:pt x="2334" y="2372"/>
                </a:lnTo>
                <a:lnTo>
                  <a:pt x="2032" y="2674"/>
                </a:lnTo>
                <a:lnTo>
                  <a:pt x="2015" y="2688"/>
                </a:lnTo>
                <a:lnTo>
                  <a:pt x="1993" y="2695"/>
                </a:lnTo>
                <a:lnTo>
                  <a:pt x="1972" y="2699"/>
                </a:lnTo>
                <a:lnTo>
                  <a:pt x="1950" y="2695"/>
                </a:lnTo>
                <a:lnTo>
                  <a:pt x="1930" y="2687"/>
                </a:lnTo>
                <a:lnTo>
                  <a:pt x="1911" y="2673"/>
                </a:lnTo>
                <a:lnTo>
                  <a:pt x="1428" y="2191"/>
                </a:lnTo>
                <a:lnTo>
                  <a:pt x="1415" y="2172"/>
                </a:lnTo>
                <a:lnTo>
                  <a:pt x="1406" y="2152"/>
                </a:lnTo>
                <a:lnTo>
                  <a:pt x="1404" y="2131"/>
                </a:lnTo>
                <a:lnTo>
                  <a:pt x="1406" y="2108"/>
                </a:lnTo>
                <a:lnTo>
                  <a:pt x="1415" y="2089"/>
                </a:lnTo>
                <a:lnTo>
                  <a:pt x="1428" y="2070"/>
                </a:lnTo>
                <a:lnTo>
                  <a:pt x="1730" y="1768"/>
                </a:lnTo>
                <a:lnTo>
                  <a:pt x="1748" y="1754"/>
                </a:lnTo>
                <a:lnTo>
                  <a:pt x="1769" y="1745"/>
                </a:lnTo>
                <a:lnTo>
                  <a:pt x="1791" y="1743"/>
                </a:lnTo>
                <a:close/>
                <a:moveTo>
                  <a:pt x="2334" y="1477"/>
                </a:moveTo>
                <a:lnTo>
                  <a:pt x="2302" y="1480"/>
                </a:lnTo>
                <a:lnTo>
                  <a:pt x="2270" y="1489"/>
                </a:lnTo>
                <a:lnTo>
                  <a:pt x="2240" y="1505"/>
                </a:lnTo>
                <a:lnTo>
                  <a:pt x="2214" y="1526"/>
                </a:lnTo>
                <a:lnTo>
                  <a:pt x="2194" y="1550"/>
                </a:lnTo>
                <a:lnTo>
                  <a:pt x="2179" y="1576"/>
                </a:lnTo>
                <a:lnTo>
                  <a:pt x="2169" y="1604"/>
                </a:lnTo>
                <a:lnTo>
                  <a:pt x="2164" y="1633"/>
                </a:lnTo>
                <a:lnTo>
                  <a:pt x="2164" y="1662"/>
                </a:lnTo>
                <a:lnTo>
                  <a:pt x="2169" y="1691"/>
                </a:lnTo>
                <a:lnTo>
                  <a:pt x="2179" y="1719"/>
                </a:lnTo>
                <a:lnTo>
                  <a:pt x="2194" y="1744"/>
                </a:lnTo>
                <a:lnTo>
                  <a:pt x="2214" y="1768"/>
                </a:lnTo>
                <a:lnTo>
                  <a:pt x="2334" y="1890"/>
                </a:lnTo>
                <a:lnTo>
                  <a:pt x="2358" y="1908"/>
                </a:lnTo>
                <a:lnTo>
                  <a:pt x="2384" y="1923"/>
                </a:lnTo>
                <a:lnTo>
                  <a:pt x="2412" y="1932"/>
                </a:lnTo>
                <a:lnTo>
                  <a:pt x="2440" y="1937"/>
                </a:lnTo>
                <a:lnTo>
                  <a:pt x="2470" y="1937"/>
                </a:lnTo>
                <a:lnTo>
                  <a:pt x="2499" y="1932"/>
                </a:lnTo>
                <a:lnTo>
                  <a:pt x="2527" y="1923"/>
                </a:lnTo>
                <a:lnTo>
                  <a:pt x="2553" y="1908"/>
                </a:lnTo>
                <a:lnTo>
                  <a:pt x="2576" y="1890"/>
                </a:lnTo>
                <a:lnTo>
                  <a:pt x="2598" y="1863"/>
                </a:lnTo>
                <a:lnTo>
                  <a:pt x="2613" y="1834"/>
                </a:lnTo>
                <a:lnTo>
                  <a:pt x="2623" y="1801"/>
                </a:lnTo>
                <a:lnTo>
                  <a:pt x="2627" y="1768"/>
                </a:lnTo>
                <a:lnTo>
                  <a:pt x="2623" y="1734"/>
                </a:lnTo>
                <a:lnTo>
                  <a:pt x="2613" y="1703"/>
                </a:lnTo>
                <a:lnTo>
                  <a:pt x="2597" y="1673"/>
                </a:lnTo>
                <a:lnTo>
                  <a:pt x="2576" y="1647"/>
                </a:lnTo>
                <a:lnTo>
                  <a:pt x="2455" y="1526"/>
                </a:lnTo>
                <a:lnTo>
                  <a:pt x="2429" y="1505"/>
                </a:lnTo>
                <a:lnTo>
                  <a:pt x="2399" y="1489"/>
                </a:lnTo>
                <a:lnTo>
                  <a:pt x="2367" y="1480"/>
                </a:lnTo>
                <a:lnTo>
                  <a:pt x="2334" y="1477"/>
                </a:lnTo>
                <a:close/>
                <a:moveTo>
                  <a:pt x="2334" y="1306"/>
                </a:moveTo>
                <a:lnTo>
                  <a:pt x="2378" y="1309"/>
                </a:lnTo>
                <a:lnTo>
                  <a:pt x="2421" y="1317"/>
                </a:lnTo>
                <a:lnTo>
                  <a:pt x="2464" y="1331"/>
                </a:lnTo>
                <a:lnTo>
                  <a:pt x="2504" y="1350"/>
                </a:lnTo>
                <a:lnTo>
                  <a:pt x="2541" y="1376"/>
                </a:lnTo>
                <a:lnTo>
                  <a:pt x="2576" y="1406"/>
                </a:lnTo>
                <a:lnTo>
                  <a:pt x="2696" y="1526"/>
                </a:lnTo>
                <a:lnTo>
                  <a:pt x="2726" y="1561"/>
                </a:lnTo>
                <a:lnTo>
                  <a:pt x="2751" y="1597"/>
                </a:lnTo>
                <a:lnTo>
                  <a:pt x="2771" y="1637"/>
                </a:lnTo>
                <a:lnTo>
                  <a:pt x="2786" y="1679"/>
                </a:lnTo>
                <a:lnTo>
                  <a:pt x="2794" y="1723"/>
                </a:lnTo>
                <a:lnTo>
                  <a:pt x="2797" y="1768"/>
                </a:lnTo>
                <a:lnTo>
                  <a:pt x="2794" y="1814"/>
                </a:lnTo>
                <a:lnTo>
                  <a:pt x="2786" y="1857"/>
                </a:lnTo>
                <a:lnTo>
                  <a:pt x="2771" y="1899"/>
                </a:lnTo>
                <a:lnTo>
                  <a:pt x="2751" y="1939"/>
                </a:lnTo>
                <a:lnTo>
                  <a:pt x="2726" y="1977"/>
                </a:lnTo>
                <a:lnTo>
                  <a:pt x="2696" y="2010"/>
                </a:lnTo>
                <a:lnTo>
                  <a:pt x="2663" y="2040"/>
                </a:lnTo>
                <a:lnTo>
                  <a:pt x="2626" y="2065"/>
                </a:lnTo>
                <a:lnTo>
                  <a:pt x="2586" y="2084"/>
                </a:lnTo>
                <a:lnTo>
                  <a:pt x="2545" y="2098"/>
                </a:lnTo>
                <a:lnTo>
                  <a:pt x="2500" y="2107"/>
                </a:lnTo>
                <a:lnTo>
                  <a:pt x="2455" y="2110"/>
                </a:lnTo>
                <a:lnTo>
                  <a:pt x="2410" y="2107"/>
                </a:lnTo>
                <a:lnTo>
                  <a:pt x="2367" y="2098"/>
                </a:lnTo>
                <a:lnTo>
                  <a:pt x="2324" y="2084"/>
                </a:lnTo>
                <a:lnTo>
                  <a:pt x="2285" y="2065"/>
                </a:lnTo>
                <a:lnTo>
                  <a:pt x="2247" y="2040"/>
                </a:lnTo>
                <a:lnTo>
                  <a:pt x="2214" y="2010"/>
                </a:lnTo>
                <a:lnTo>
                  <a:pt x="2093" y="1888"/>
                </a:lnTo>
                <a:lnTo>
                  <a:pt x="2062" y="1853"/>
                </a:lnTo>
                <a:lnTo>
                  <a:pt x="2037" y="1816"/>
                </a:lnTo>
                <a:lnTo>
                  <a:pt x="2018" y="1775"/>
                </a:lnTo>
                <a:lnTo>
                  <a:pt x="2005" y="1734"/>
                </a:lnTo>
                <a:lnTo>
                  <a:pt x="1996" y="1691"/>
                </a:lnTo>
                <a:lnTo>
                  <a:pt x="1993" y="1647"/>
                </a:lnTo>
                <a:lnTo>
                  <a:pt x="1996" y="1604"/>
                </a:lnTo>
                <a:lnTo>
                  <a:pt x="2005" y="1560"/>
                </a:lnTo>
                <a:lnTo>
                  <a:pt x="2018" y="1519"/>
                </a:lnTo>
                <a:lnTo>
                  <a:pt x="2037" y="1478"/>
                </a:lnTo>
                <a:lnTo>
                  <a:pt x="2062" y="1441"/>
                </a:lnTo>
                <a:lnTo>
                  <a:pt x="2093" y="1406"/>
                </a:lnTo>
                <a:lnTo>
                  <a:pt x="2128" y="1375"/>
                </a:lnTo>
                <a:lnTo>
                  <a:pt x="2165" y="1350"/>
                </a:lnTo>
                <a:lnTo>
                  <a:pt x="2206" y="1331"/>
                </a:lnTo>
                <a:lnTo>
                  <a:pt x="2247" y="1317"/>
                </a:lnTo>
                <a:lnTo>
                  <a:pt x="2291" y="1309"/>
                </a:lnTo>
                <a:lnTo>
                  <a:pt x="2334" y="1306"/>
                </a:lnTo>
                <a:close/>
                <a:moveTo>
                  <a:pt x="3159" y="684"/>
                </a:moveTo>
                <a:lnTo>
                  <a:pt x="3116" y="688"/>
                </a:lnTo>
                <a:lnTo>
                  <a:pt x="3075" y="699"/>
                </a:lnTo>
                <a:lnTo>
                  <a:pt x="3036" y="716"/>
                </a:lnTo>
                <a:lnTo>
                  <a:pt x="3001" y="739"/>
                </a:lnTo>
                <a:lnTo>
                  <a:pt x="2972" y="768"/>
                </a:lnTo>
                <a:lnTo>
                  <a:pt x="2947" y="800"/>
                </a:lnTo>
                <a:lnTo>
                  <a:pt x="2927" y="837"/>
                </a:lnTo>
                <a:lnTo>
                  <a:pt x="2913" y="877"/>
                </a:lnTo>
                <a:lnTo>
                  <a:pt x="2907" y="921"/>
                </a:lnTo>
                <a:lnTo>
                  <a:pt x="2986" y="900"/>
                </a:lnTo>
                <a:lnTo>
                  <a:pt x="3064" y="880"/>
                </a:lnTo>
                <a:lnTo>
                  <a:pt x="3137" y="859"/>
                </a:lnTo>
                <a:lnTo>
                  <a:pt x="3159" y="855"/>
                </a:lnTo>
                <a:lnTo>
                  <a:pt x="3181" y="859"/>
                </a:lnTo>
                <a:lnTo>
                  <a:pt x="3202" y="866"/>
                </a:lnTo>
                <a:lnTo>
                  <a:pt x="3219" y="880"/>
                </a:lnTo>
                <a:lnTo>
                  <a:pt x="3233" y="896"/>
                </a:lnTo>
                <a:lnTo>
                  <a:pt x="3242" y="917"/>
                </a:lnTo>
                <a:lnTo>
                  <a:pt x="3245" y="939"/>
                </a:lnTo>
                <a:lnTo>
                  <a:pt x="3243" y="962"/>
                </a:lnTo>
                <a:lnTo>
                  <a:pt x="3235" y="982"/>
                </a:lnTo>
                <a:lnTo>
                  <a:pt x="3222" y="999"/>
                </a:lnTo>
                <a:lnTo>
                  <a:pt x="3204" y="1013"/>
                </a:lnTo>
                <a:lnTo>
                  <a:pt x="3184" y="1023"/>
                </a:lnTo>
                <a:lnTo>
                  <a:pt x="3110" y="1044"/>
                </a:lnTo>
                <a:lnTo>
                  <a:pt x="3031" y="1065"/>
                </a:lnTo>
                <a:lnTo>
                  <a:pt x="2949" y="1086"/>
                </a:lnTo>
                <a:lnTo>
                  <a:pt x="2975" y="1117"/>
                </a:lnTo>
                <a:lnTo>
                  <a:pt x="3005" y="1143"/>
                </a:lnTo>
                <a:lnTo>
                  <a:pt x="3039" y="1166"/>
                </a:lnTo>
                <a:lnTo>
                  <a:pt x="3076" y="1182"/>
                </a:lnTo>
                <a:lnTo>
                  <a:pt x="3117" y="1193"/>
                </a:lnTo>
                <a:lnTo>
                  <a:pt x="3159" y="1196"/>
                </a:lnTo>
                <a:lnTo>
                  <a:pt x="3201" y="1193"/>
                </a:lnTo>
                <a:lnTo>
                  <a:pt x="3240" y="1183"/>
                </a:lnTo>
                <a:lnTo>
                  <a:pt x="3278" y="1167"/>
                </a:lnTo>
                <a:lnTo>
                  <a:pt x="3311" y="1147"/>
                </a:lnTo>
                <a:lnTo>
                  <a:pt x="3341" y="1121"/>
                </a:lnTo>
                <a:lnTo>
                  <a:pt x="3366" y="1091"/>
                </a:lnTo>
                <a:lnTo>
                  <a:pt x="3387" y="1058"/>
                </a:lnTo>
                <a:lnTo>
                  <a:pt x="3403" y="1021"/>
                </a:lnTo>
                <a:lnTo>
                  <a:pt x="3412" y="982"/>
                </a:lnTo>
                <a:lnTo>
                  <a:pt x="3416" y="941"/>
                </a:lnTo>
                <a:lnTo>
                  <a:pt x="3412" y="898"/>
                </a:lnTo>
                <a:lnTo>
                  <a:pt x="3403" y="860"/>
                </a:lnTo>
                <a:lnTo>
                  <a:pt x="3387" y="823"/>
                </a:lnTo>
                <a:lnTo>
                  <a:pt x="3366" y="789"/>
                </a:lnTo>
                <a:lnTo>
                  <a:pt x="3341" y="759"/>
                </a:lnTo>
                <a:lnTo>
                  <a:pt x="3311" y="734"/>
                </a:lnTo>
                <a:lnTo>
                  <a:pt x="3278" y="713"/>
                </a:lnTo>
                <a:lnTo>
                  <a:pt x="3240" y="697"/>
                </a:lnTo>
                <a:lnTo>
                  <a:pt x="3201" y="687"/>
                </a:lnTo>
                <a:lnTo>
                  <a:pt x="3159" y="684"/>
                </a:lnTo>
                <a:close/>
                <a:moveTo>
                  <a:pt x="1788" y="0"/>
                </a:moveTo>
                <a:lnTo>
                  <a:pt x="1810" y="2"/>
                </a:lnTo>
                <a:lnTo>
                  <a:pt x="1832" y="9"/>
                </a:lnTo>
                <a:lnTo>
                  <a:pt x="1850" y="22"/>
                </a:lnTo>
                <a:lnTo>
                  <a:pt x="1864" y="38"/>
                </a:lnTo>
                <a:lnTo>
                  <a:pt x="1874" y="56"/>
                </a:lnTo>
                <a:lnTo>
                  <a:pt x="1879" y="79"/>
                </a:lnTo>
                <a:lnTo>
                  <a:pt x="1878" y="102"/>
                </a:lnTo>
                <a:lnTo>
                  <a:pt x="1870" y="124"/>
                </a:lnTo>
                <a:lnTo>
                  <a:pt x="1858" y="141"/>
                </a:lnTo>
                <a:lnTo>
                  <a:pt x="1842" y="156"/>
                </a:lnTo>
                <a:lnTo>
                  <a:pt x="1822" y="166"/>
                </a:lnTo>
                <a:lnTo>
                  <a:pt x="1799" y="171"/>
                </a:lnTo>
                <a:lnTo>
                  <a:pt x="1681" y="181"/>
                </a:lnTo>
                <a:lnTo>
                  <a:pt x="1568" y="194"/>
                </a:lnTo>
                <a:lnTo>
                  <a:pt x="1460" y="211"/>
                </a:lnTo>
                <a:lnTo>
                  <a:pt x="1359" y="231"/>
                </a:lnTo>
                <a:lnTo>
                  <a:pt x="1263" y="252"/>
                </a:lnTo>
                <a:lnTo>
                  <a:pt x="1175" y="275"/>
                </a:lnTo>
                <a:lnTo>
                  <a:pt x="1092" y="300"/>
                </a:lnTo>
                <a:lnTo>
                  <a:pt x="1018" y="326"/>
                </a:lnTo>
                <a:lnTo>
                  <a:pt x="949" y="355"/>
                </a:lnTo>
                <a:lnTo>
                  <a:pt x="888" y="384"/>
                </a:lnTo>
                <a:lnTo>
                  <a:pt x="835" y="415"/>
                </a:lnTo>
                <a:lnTo>
                  <a:pt x="790" y="444"/>
                </a:lnTo>
                <a:lnTo>
                  <a:pt x="751" y="476"/>
                </a:lnTo>
                <a:lnTo>
                  <a:pt x="722" y="507"/>
                </a:lnTo>
                <a:lnTo>
                  <a:pt x="700" y="538"/>
                </a:lnTo>
                <a:lnTo>
                  <a:pt x="687" y="568"/>
                </a:lnTo>
                <a:lnTo>
                  <a:pt x="683" y="597"/>
                </a:lnTo>
                <a:lnTo>
                  <a:pt x="687" y="625"/>
                </a:lnTo>
                <a:lnTo>
                  <a:pt x="699" y="653"/>
                </a:lnTo>
                <a:lnTo>
                  <a:pt x="719" y="682"/>
                </a:lnTo>
                <a:lnTo>
                  <a:pt x="748" y="711"/>
                </a:lnTo>
                <a:lnTo>
                  <a:pt x="783" y="739"/>
                </a:lnTo>
                <a:lnTo>
                  <a:pt x="826" y="768"/>
                </a:lnTo>
                <a:lnTo>
                  <a:pt x="877" y="796"/>
                </a:lnTo>
                <a:lnTo>
                  <a:pt x="934" y="824"/>
                </a:lnTo>
                <a:lnTo>
                  <a:pt x="999" y="851"/>
                </a:lnTo>
                <a:lnTo>
                  <a:pt x="1070" y="877"/>
                </a:lnTo>
                <a:lnTo>
                  <a:pt x="1148" y="902"/>
                </a:lnTo>
                <a:lnTo>
                  <a:pt x="1233" y="924"/>
                </a:lnTo>
                <a:lnTo>
                  <a:pt x="1324" y="946"/>
                </a:lnTo>
                <a:lnTo>
                  <a:pt x="2044" y="226"/>
                </a:lnTo>
                <a:lnTo>
                  <a:pt x="2095" y="180"/>
                </a:lnTo>
                <a:lnTo>
                  <a:pt x="2148" y="139"/>
                </a:lnTo>
                <a:lnTo>
                  <a:pt x="2205" y="104"/>
                </a:lnTo>
                <a:lnTo>
                  <a:pt x="2263" y="73"/>
                </a:lnTo>
                <a:lnTo>
                  <a:pt x="2324" y="46"/>
                </a:lnTo>
                <a:lnTo>
                  <a:pt x="2388" y="27"/>
                </a:lnTo>
                <a:lnTo>
                  <a:pt x="2454" y="13"/>
                </a:lnTo>
                <a:lnTo>
                  <a:pt x="2520" y="4"/>
                </a:lnTo>
                <a:lnTo>
                  <a:pt x="2588" y="0"/>
                </a:lnTo>
                <a:lnTo>
                  <a:pt x="3672" y="0"/>
                </a:lnTo>
                <a:lnTo>
                  <a:pt x="3729" y="5"/>
                </a:lnTo>
                <a:lnTo>
                  <a:pt x="3785" y="17"/>
                </a:lnTo>
                <a:lnTo>
                  <a:pt x="3838" y="34"/>
                </a:lnTo>
                <a:lnTo>
                  <a:pt x="3887" y="59"/>
                </a:lnTo>
                <a:lnTo>
                  <a:pt x="3932" y="90"/>
                </a:lnTo>
                <a:lnTo>
                  <a:pt x="3973" y="126"/>
                </a:lnTo>
                <a:lnTo>
                  <a:pt x="4009" y="167"/>
                </a:lnTo>
                <a:lnTo>
                  <a:pt x="4041" y="212"/>
                </a:lnTo>
                <a:lnTo>
                  <a:pt x="4065" y="262"/>
                </a:lnTo>
                <a:lnTo>
                  <a:pt x="4083" y="314"/>
                </a:lnTo>
                <a:lnTo>
                  <a:pt x="4094" y="370"/>
                </a:lnTo>
                <a:lnTo>
                  <a:pt x="4098" y="427"/>
                </a:lnTo>
                <a:lnTo>
                  <a:pt x="4098" y="1509"/>
                </a:lnTo>
                <a:lnTo>
                  <a:pt x="4095" y="1577"/>
                </a:lnTo>
                <a:lnTo>
                  <a:pt x="4087" y="1643"/>
                </a:lnTo>
                <a:lnTo>
                  <a:pt x="4072" y="1709"/>
                </a:lnTo>
                <a:lnTo>
                  <a:pt x="4052" y="1773"/>
                </a:lnTo>
                <a:lnTo>
                  <a:pt x="4027" y="1834"/>
                </a:lnTo>
                <a:lnTo>
                  <a:pt x="3996" y="1893"/>
                </a:lnTo>
                <a:lnTo>
                  <a:pt x="3960" y="1949"/>
                </a:lnTo>
                <a:lnTo>
                  <a:pt x="3919" y="2003"/>
                </a:lnTo>
                <a:lnTo>
                  <a:pt x="3873" y="2052"/>
                </a:lnTo>
                <a:lnTo>
                  <a:pt x="3768" y="2157"/>
                </a:lnTo>
                <a:lnTo>
                  <a:pt x="3749" y="2171"/>
                </a:lnTo>
                <a:lnTo>
                  <a:pt x="3729" y="2179"/>
                </a:lnTo>
                <a:lnTo>
                  <a:pt x="3708" y="2182"/>
                </a:lnTo>
                <a:lnTo>
                  <a:pt x="3686" y="2179"/>
                </a:lnTo>
                <a:lnTo>
                  <a:pt x="3666" y="2171"/>
                </a:lnTo>
                <a:lnTo>
                  <a:pt x="3647" y="2157"/>
                </a:lnTo>
                <a:lnTo>
                  <a:pt x="3634" y="2138"/>
                </a:lnTo>
                <a:lnTo>
                  <a:pt x="3625" y="2118"/>
                </a:lnTo>
                <a:lnTo>
                  <a:pt x="3622" y="2096"/>
                </a:lnTo>
                <a:lnTo>
                  <a:pt x="3625" y="2075"/>
                </a:lnTo>
                <a:lnTo>
                  <a:pt x="3634" y="2055"/>
                </a:lnTo>
                <a:lnTo>
                  <a:pt x="3647" y="2036"/>
                </a:lnTo>
                <a:lnTo>
                  <a:pt x="3752" y="1932"/>
                </a:lnTo>
                <a:lnTo>
                  <a:pt x="3792" y="1887"/>
                </a:lnTo>
                <a:lnTo>
                  <a:pt x="3828" y="1840"/>
                </a:lnTo>
                <a:lnTo>
                  <a:pt x="3858" y="1790"/>
                </a:lnTo>
                <a:lnTo>
                  <a:pt x="3882" y="1738"/>
                </a:lnTo>
                <a:lnTo>
                  <a:pt x="3901" y="1683"/>
                </a:lnTo>
                <a:lnTo>
                  <a:pt x="3916" y="1626"/>
                </a:lnTo>
                <a:lnTo>
                  <a:pt x="3925" y="1569"/>
                </a:lnTo>
                <a:lnTo>
                  <a:pt x="3927" y="1509"/>
                </a:lnTo>
                <a:lnTo>
                  <a:pt x="3927" y="427"/>
                </a:lnTo>
                <a:lnTo>
                  <a:pt x="3924" y="385"/>
                </a:lnTo>
                <a:lnTo>
                  <a:pt x="3915" y="346"/>
                </a:lnTo>
                <a:lnTo>
                  <a:pt x="3899" y="309"/>
                </a:lnTo>
                <a:lnTo>
                  <a:pt x="3877" y="275"/>
                </a:lnTo>
                <a:lnTo>
                  <a:pt x="3853" y="245"/>
                </a:lnTo>
                <a:lnTo>
                  <a:pt x="3823" y="221"/>
                </a:lnTo>
                <a:lnTo>
                  <a:pt x="3789" y="199"/>
                </a:lnTo>
                <a:lnTo>
                  <a:pt x="3752" y="183"/>
                </a:lnTo>
                <a:lnTo>
                  <a:pt x="3713" y="175"/>
                </a:lnTo>
                <a:lnTo>
                  <a:pt x="3671" y="171"/>
                </a:lnTo>
                <a:lnTo>
                  <a:pt x="2588" y="171"/>
                </a:lnTo>
                <a:lnTo>
                  <a:pt x="2528" y="173"/>
                </a:lnTo>
                <a:lnTo>
                  <a:pt x="2471" y="182"/>
                </a:lnTo>
                <a:lnTo>
                  <a:pt x="2414" y="196"/>
                </a:lnTo>
                <a:lnTo>
                  <a:pt x="2359" y="216"/>
                </a:lnTo>
                <a:lnTo>
                  <a:pt x="2307" y="240"/>
                </a:lnTo>
                <a:lnTo>
                  <a:pt x="2257" y="270"/>
                </a:lnTo>
                <a:lnTo>
                  <a:pt x="2210" y="306"/>
                </a:lnTo>
                <a:lnTo>
                  <a:pt x="2165" y="346"/>
                </a:lnTo>
                <a:lnTo>
                  <a:pt x="1528" y="983"/>
                </a:lnTo>
                <a:lnTo>
                  <a:pt x="1637" y="997"/>
                </a:lnTo>
                <a:lnTo>
                  <a:pt x="1753" y="1009"/>
                </a:lnTo>
                <a:lnTo>
                  <a:pt x="1875" y="1018"/>
                </a:lnTo>
                <a:lnTo>
                  <a:pt x="2002" y="1023"/>
                </a:lnTo>
                <a:lnTo>
                  <a:pt x="2134" y="1024"/>
                </a:lnTo>
                <a:lnTo>
                  <a:pt x="2260" y="1021"/>
                </a:lnTo>
                <a:lnTo>
                  <a:pt x="2383" y="1012"/>
                </a:lnTo>
                <a:lnTo>
                  <a:pt x="2504" y="998"/>
                </a:lnTo>
                <a:lnTo>
                  <a:pt x="2621" y="979"/>
                </a:lnTo>
                <a:lnTo>
                  <a:pt x="2734" y="957"/>
                </a:lnTo>
                <a:lnTo>
                  <a:pt x="2734" y="952"/>
                </a:lnTo>
                <a:lnTo>
                  <a:pt x="2733" y="946"/>
                </a:lnTo>
                <a:lnTo>
                  <a:pt x="2733" y="939"/>
                </a:lnTo>
                <a:lnTo>
                  <a:pt x="2736" y="882"/>
                </a:lnTo>
                <a:lnTo>
                  <a:pt x="2748" y="826"/>
                </a:lnTo>
                <a:lnTo>
                  <a:pt x="2766" y="774"/>
                </a:lnTo>
                <a:lnTo>
                  <a:pt x="2791" y="724"/>
                </a:lnTo>
                <a:lnTo>
                  <a:pt x="2821" y="679"/>
                </a:lnTo>
                <a:lnTo>
                  <a:pt x="2858" y="638"/>
                </a:lnTo>
                <a:lnTo>
                  <a:pt x="2899" y="602"/>
                </a:lnTo>
                <a:lnTo>
                  <a:pt x="2944" y="571"/>
                </a:lnTo>
                <a:lnTo>
                  <a:pt x="2994" y="546"/>
                </a:lnTo>
                <a:lnTo>
                  <a:pt x="3046" y="528"/>
                </a:lnTo>
                <a:lnTo>
                  <a:pt x="3102" y="517"/>
                </a:lnTo>
                <a:lnTo>
                  <a:pt x="3159" y="513"/>
                </a:lnTo>
                <a:lnTo>
                  <a:pt x="3218" y="517"/>
                </a:lnTo>
                <a:lnTo>
                  <a:pt x="3273" y="528"/>
                </a:lnTo>
                <a:lnTo>
                  <a:pt x="3326" y="546"/>
                </a:lnTo>
                <a:lnTo>
                  <a:pt x="3375" y="571"/>
                </a:lnTo>
                <a:lnTo>
                  <a:pt x="3421" y="602"/>
                </a:lnTo>
                <a:lnTo>
                  <a:pt x="3462" y="638"/>
                </a:lnTo>
                <a:lnTo>
                  <a:pt x="3498" y="679"/>
                </a:lnTo>
                <a:lnTo>
                  <a:pt x="3528" y="726"/>
                </a:lnTo>
                <a:lnTo>
                  <a:pt x="3553" y="774"/>
                </a:lnTo>
                <a:lnTo>
                  <a:pt x="3571" y="827"/>
                </a:lnTo>
                <a:lnTo>
                  <a:pt x="3583" y="882"/>
                </a:lnTo>
                <a:lnTo>
                  <a:pt x="3586" y="941"/>
                </a:lnTo>
                <a:lnTo>
                  <a:pt x="3583" y="998"/>
                </a:lnTo>
                <a:lnTo>
                  <a:pt x="3571" y="1054"/>
                </a:lnTo>
                <a:lnTo>
                  <a:pt x="3553" y="1106"/>
                </a:lnTo>
                <a:lnTo>
                  <a:pt x="3528" y="1156"/>
                </a:lnTo>
                <a:lnTo>
                  <a:pt x="3498" y="1201"/>
                </a:lnTo>
                <a:lnTo>
                  <a:pt x="3462" y="1242"/>
                </a:lnTo>
                <a:lnTo>
                  <a:pt x="3421" y="1278"/>
                </a:lnTo>
                <a:lnTo>
                  <a:pt x="3375" y="1309"/>
                </a:lnTo>
                <a:lnTo>
                  <a:pt x="3326" y="1334"/>
                </a:lnTo>
                <a:lnTo>
                  <a:pt x="3273" y="1351"/>
                </a:lnTo>
                <a:lnTo>
                  <a:pt x="3218" y="1362"/>
                </a:lnTo>
                <a:lnTo>
                  <a:pt x="3159" y="1367"/>
                </a:lnTo>
                <a:lnTo>
                  <a:pt x="3105" y="1363"/>
                </a:lnTo>
                <a:lnTo>
                  <a:pt x="3051" y="1352"/>
                </a:lnTo>
                <a:lnTo>
                  <a:pt x="3000" y="1335"/>
                </a:lnTo>
                <a:lnTo>
                  <a:pt x="2953" y="1312"/>
                </a:lnTo>
                <a:lnTo>
                  <a:pt x="2909" y="1284"/>
                </a:lnTo>
                <a:lnTo>
                  <a:pt x="2868" y="1250"/>
                </a:lnTo>
                <a:lnTo>
                  <a:pt x="2833" y="1212"/>
                </a:lnTo>
                <a:lnTo>
                  <a:pt x="2802" y="1169"/>
                </a:lnTo>
                <a:lnTo>
                  <a:pt x="2776" y="1123"/>
                </a:lnTo>
                <a:lnTo>
                  <a:pt x="2675" y="1143"/>
                </a:lnTo>
                <a:lnTo>
                  <a:pt x="2572" y="1161"/>
                </a:lnTo>
                <a:lnTo>
                  <a:pt x="2466" y="1176"/>
                </a:lnTo>
                <a:lnTo>
                  <a:pt x="2358" y="1187"/>
                </a:lnTo>
                <a:lnTo>
                  <a:pt x="2247" y="1193"/>
                </a:lnTo>
                <a:lnTo>
                  <a:pt x="2135" y="1196"/>
                </a:lnTo>
                <a:lnTo>
                  <a:pt x="2007" y="1194"/>
                </a:lnTo>
                <a:lnTo>
                  <a:pt x="1879" y="1189"/>
                </a:lnTo>
                <a:lnTo>
                  <a:pt x="1751" y="1179"/>
                </a:lnTo>
                <a:lnTo>
                  <a:pt x="1625" y="1167"/>
                </a:lnTo>
                <a:lnTo>
                  <a:pt x="1502" y="1151"/>
                </a:lnTo>
                <a:lnTo>
                  <a:pt x="1382" y="1131"/>
                </a:lnTo>
                <a:lnTo>
                  <a:pt x="266" y="2245"/>
                </a:lnTo>
                <a:lnTo>
                  <a:pt x="239" y="2278"/>
                </a:lnTo>
                <a:lnTo>
                  <a:pt x="215" y="2312"/>
                </a:lnTo>
                <a:lnTo>
                  <a:pt x="196" y="2351"/>
                </a:lnTo>
                <a:lnTo>
                  <a:pt x="183" y="2391"/>
                </a:lnTo>
                <a:lnTo>
                  <a:pt x="174" y="2432"/>
                </a:lnTo>
                <a:lnTo>
                  <a:pt x="171" y="2475"/>
                </a:lnTo>
                <a:lnTo>
                  <a:pt x="174" y="2519"/>
                </a:lnTo>
                <a:lnTo>
                  <a:pt x="183" y="2561"/>
                </a:lnTo>
                <a:lnTo>
                  <a:pt x="196" y="2601"/>
                </a:lnTo>
                <a:lnTo>
                  <a:pt x="215" y="2639"/>
                </a:lnTo>
                <a:lnTo>
                  <a:pt x="239" y="2674"/>
                </a:lnTo>
                <a:lnTo>
                  <a:pt x="266" y="2707"/>
                </a:lnTo>
                <a:lnTo>
                  <a:pt x="1391" y="3831"/>
                </a:lnTo>
                <a:lnTo>
                  <a:pt x="1425" y="3858"/>
                </a:lnTo>
                <a:lnTo>
                  <a:pt x="1461" y="3882"/>
                </a:lnTo>
                <a:lnTo>
                  <a:pt x="1498" y="3899"/>
                </a:lnTo>
                <a:lnTo>
                  <a:pt x="1539" y="3913"/>
                </a:lnTo>
                <a:lnTo>
                  <a:pt x="1580" y="3920"/>
                </a:lnTo>
                <a:lnTo>
                  <a:pt x="1623" y="3923"/>
                </a:lnTo>
                <a:lnTo>
                  <a:pt x="1665" y="3920"/>
                </a:lnTo>
                <a:lnTo>
                  <a:pt x="1707" y="3913"/>
                </a:lnTo>
                <a:lnTo>
                  <a:pt x="1747" y="3899"/>
                </a:lnTo>
                <a:lnTo>
                  <a:pt x="1786" y="3882"/>
                </a:lnTo>
                <a:lnTo>
                  <a:pt x="1820" y="3858"/>
                </a:lnTo>
                <a:lnTo>
                  <a:pt x="1853" y="3831"/>
                </a:lnTo>
                <a:lnTo>
                  <a:pt x="2037" y="3647"/>
                </a:lnTo>
                <a:lnTo>
                  <a:pt x="2056" y="3633"/>
                </a:lnTo>
                <a:lnTo>
                  <a:pt x="2077" y="3624"/>
                </a:lnTo>
                <a:lnTo>
                  <a:pt x="2098" y="3622"/>
                </a:lnTo>
                <a:lnTo>
                  <a:pt x="2119" y="3624"/>
                </a:lnTo>
                <a:lnTo>
                  <a:pt x="2140" y="3633"/>
                </a:lnTo>
                <a:lnTo>
                  <a:pt x="2158" y="3647"/>
                </a:lnTo>
                <a:lnTo>
                  <a:pt x="2173" y="3665"/>
                </a:lnTo>
                <a:lnTo>
                  <a:pt x="2180" y="3685"/>
                </a:lnTo>
                <a:lnTo>
                  <a:pt x="2184" y="3706"/>
                </a:lnTo>
                <a:lnTo>
                  <a:pt x="2180" y="3729"/>
                </a:lnTo>
                <a:lnTo>
                  <a:pt x="2173" y="3749"/>
                </a:lnTo>
                <a:lnTo>
                  <a:pt x="2158" y="3767"/>
                </a:lnTo>
                <a:lnTo>
                  <a:pt x="1975" y="3951"/>
                </a:lnTo>
                <a:lnTo>
                  <a:pt x="1932" y="3989"/>
                </a:lnTo>
                <a:lnTo>
                  <a:pt x="1886" y="4021"/>
                </a:lnTo>
                <a:lnTo>
                  <a:pt x="1838" y="4048"/>
                </a:lnTo>
                <a:lnTo>
                  <a:pt x="1787" y="4070"/>
                </a:lnTo>
                <a:lnTo>
                  <a:pt x="1735" y="4085"/>
                </a:lnTo>
                <a:lnTo>
                  <a:pt x="1679" y="4093"/>
                </a:lnTo>
                <a:lnTo>
                  <a:pt x="1623" y="4097"/>
                </a:lnTo>
                <a:lnTo>
                  <a:pt x="1567" y="4093"/>
                </a:lnTo>
                <a:lnTo>
                  <a:pt x="1511" y="4085"/>
                </a:lnTo>
                <a:lnTo>
                  <a:pt x="1457" y="4070"/>
                </a:lnTo>
                <a:lnTo>
                  <a:pt x="1406" y="4048"/>
                </a:lnTo>
                <a:lnTo>
                  <a:pt x="1357" y="4021"/>
                </a:lnTo>
                <a:lnTo>
                  <a:pt x="1313" y="3989"/>
                </a:lnTo>
                <a:lnTo>
                  <a:pt x="1270" y="3951"/>
                </a:lnTo>
                <a:lnTo>
                  <a:pt x="145" y="2827"/>
                </a:lnTo>
                <a:lnTo>
                  <a:pt x="108" y="2785"/>
                </a:lnTo>
                <a:lnTo>
                  <a:pt x="76" y="2740"/>
                </a:lnTo>
                <a:lnTo>
                  <a:pt x="50" y="2692"/>
                </a:lnTo>
                <a:lnTo>
                  <a:pt x="28" y="2641"/>
                </a:lnTo>
                <a:lnTo>
                  <a:pt x="12" y="2587"/>
                </a:lnTo>
                <a:lnTo>
                  <a:pt x="3" y="2533"/>
                </a:lnTo>
                <a:lnTo>
                  <a:pt x="0" y="2477"/>
                </a:lnTo>
                <a:lnTo>
                  <a:pt x="3" y="2419"/>
                </a:lnTo>
                <a:lnTo>
                  <a:pt x="12" y="2365"/>
                </a:lnTo>
                <a:lnTo>
                  <a:pt x="28" y="2311"/>
                </a:lnTo>
                <a:lnTo>
                  <a:pt x="50" y="2260"/>
                </a:lnTo>
                <a:lnTo>
                  <a:pt x="76" y="2212"/>
                </a:lnTo>
                <a:lnTo>
                  <a:pt x="108" y="2166"/>
                </a:lnTo>
                <a:lnTo>
                  <a:pt x="145" y="2125"/>
                </a:lnTo>
                <a:lnTo>
                  <a:pt x="1183" y="1086"/>
                </a:lnTo>
                <a:lnTo>
                  <a:pt x="1107" y="1066"/>
                </a:lnTo>
                <a:lnTo>
                  <a:pt x="1034" y="1044"/>
                </a:lnTo>
                <a:lnTo>
                  <a:pt x="964" y="1020"/>
                </a:lnTo>
                <a:lnTo>
                  <a:pt x="898" y="994"/>
                </a:lnTo>
                <a:lnTo>
                  <a:pt x="836" y="967"/>
                </a:lnTo>
                <a:lnTo>
                  <a:pt x="779" y="937"/>
                </a:lnTo>
                <a:lnTo>
                  <a:pt x="727" y="906"/>
                </a:lnTo>
                <a:lnTo>
                  <a:pt x="679" y="873"/>
                </a:lnTo>
                <a:lnTo>
                  <a:pt x="637" y="839"/>
                </a:lnTo>
                <a:lnTo>
                  <a:pt x="600" y="803"/>
                </a:lnTo>
                <a:lnTo>
                  <a:pt x="570" y="765"/>
                </a:lnTo>
                <a:lnTo>
                  <a:pt x="545" y="727"/>
                </a:lnTo>
                <a:lnTo>
                  <a:pt x="527" y="686"/>
                </a:lnTo>
                <a:lnTo>
                  <a:pt x="516" y="642"/>
                </a:lnTo>
                <a:lnTo>
                  <a:pt x="512" y="599"/>
                </a:lnTo>
                <a:lnTo>
                  <a:pt x="516" y="553"/>
                </a:lnTo>
                <a:lnTo>
                  <a:pt x="527" y="508"/>
                </a:lnTo>
                <a:lnTo>
                  <a:pt x="546" y="464"/>
                </a:lnTo>
                <a:lnTo>
                  <a:pt x="572" y="423"/>
                </a:lnTo>
                <a:lnTo>
                  <a:pt x="605" y="384"/>
                </a:lnTo>
                <a:lnTo>
                  <a:pt x="642" y="346"/>
                </a:lnTo>
                <a:lnTo>
                  <a:pt x="685" y="311"/>
                </a:lnTo>
                <a:lnTo>
                  <a:pt x="735" y="277"/>
                </a:lnTo>
                <a:lnTo>
                  <a:pt x="790" y="245"/>
                </a:lnTo>
                <a:lnTo>
                  <a:pt x="848" y="214"/>
                </a:lnTo>
                <a:lnTo>
                  <a:pt x="912" y="187"/>
                </a:lnTo>
                <a:lnTo>
                  <a:pt x="979" y="160"/>
                </a:lnTo>
                <a:lnTo>
                  <a:pt x="1050" y="136"/>
                </a:lnTo>
                <a:lnTo>
                  <a:pt x="1124" y="114"/>
                </a:lnTo>
                <a:lnTo>
                  <a:pt x="1201" y="92"/>
                </a:lnTo>
                <a:lnTo>
                  <a:pt x="1280" y="74"/>
                </a:lnTo>
                <a:lnTo>
                  <a:pt x="1361" y="56"/>
                </a:lnTo>
                <a:lnTo>
                  <a:pt x="1445" y="42"/>
                </a:lnTo>
                <a:lnTo>
                  <a:pt x="1529" y="28"/>
                </a:lnTo>
                <a:lnTo>
                  <a:pt x="1615" y="17"/>
                </a:lnTo>
                <a:lnTo>
                  <a:pt x="1701" y="8"/>
                </a:lnTo>
                <a:lnTo>
                  <a:pt x="1788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5662103" y="3945964"/>
            <a:ext cx="793655" cy="793461"/>
            <a:chOff x="2841626" y="182563"/>
            <a:chExt cx="6505575" cy="6503988"/>
          </a:xfrm>
        </p:grpSpPr>
        <p:sp>
          <p:nvSpPr>
            <p:cNvPr id="44" name="Freeform 28"/>
            <p:cNvSpPr>
              <a:spLocks noEditPoints="1"/>
            </p:cNvSpPr>
            <p:nvPr/>
          </p:nvSpPr>
          <p:spPr bwMode="auto">
            <a:xfrm>
              <a:off x="4098926" y="182563"/>
              <a:ext cx="4164013" cy="3659188"/>
            </a:xfrm>
            <a:custGeom>
              <a:avLst/>
              <a:gdLst>
                <a:gd name="T0" fmla="*/ 552 w 2623"/>
                <a:gd name="T1" fmla="*/ 270 h 2305"/>
                <a:gd name="T2" fmla="*/ 376 w 2623"/>
                <a:gd name="T3" fmla="*/ 391 h 2305"/>
                <a:gd name="T4" fmla="*/ 267 w 2623"/>
                <a:gd name="T5" fmla="*/ 586 h 2305"/>
                <a:gd name="T6" fmla="*/ 244 w 2623"/>
                <a:gd name="T7" fmla="*/ 832 h 2305"/>
                <a:gd name="T8" fmla="*/ 330 w 2623"/>
                <a:gd name="T9" fmla="*/ 1081 h 2305"/>
                <a:gd name="T10" fmla="*/ 521 w 2623"/>
                <a:gd name="T11" fmla="*/ 1329 h 2305"/>
                <a:gd name="T12" fmla="*/ 808 w 2623"/>
                <a:gd name="T13" fmla="*/ 1599 h 2305"/>
                <a:gd name="T14" fmla="*/ 1155 w 2623"/>
                <a:gd name="T15" fmla="*/ 1893 h 2305"/>
                <a:gd name="T16" fmla="*/ 1468 w 2623"/>
                <a:gd name="T17" fmla="*/ 1893 h 2305"/>
                <a:gd name="T18" fmla="*/ 1779 w 2623"/>
                <a:gd name="T19" fmla="*/ 1630 h 2305"/>
                <a:gd name="T20" fmla="*/ 2044 w 2623"/>
                <a:gd name="T21" fmla="*/ 1387 h 2305"/>
                <a:gd name="T22" fmla="*/ 2239 w 2623"/>
                <a:gd name="T23" fmla="*/ 1165 h 2305"/>
                <a:gd name="T24" fmla="*/ 2349 w 2623"/>
                <a:gd name="T25" fmla="*/ 963 h 2305"/>
                <a:gd name="T26" fmla="*/ 2382 w 2623"/>
                <a:gd name="T27" fmla="*/ 767 h 2305"/>
                <a:gd name="T28" fmla="*/ 2336 w 2623"/>
                <a:gd name="T29" fmla="*/ 531 h 2305"/>
                <a:gd name="T30" fmla="*/ 2208 w 2623"/>
                <a:gd name="T31" fmla="*/ 354 h 2305"/>
                <a:gd name="T32" fmla="*/ 2019 w 2623"/>
                <a:gd name="T33" fmla="*/ 254 h 2305"/>
                <a:gd name="T34" fmla="*/ 1807 w 2623"/>
                <a:gd name="T35" fmla="*/ 253 h 2305"/>
                <a:gd name="T36" fmla="*/ 1647 w 2623"/>
                <a:gd name="T37" fmla="*/ 333 h 2305"/>
                <a:gd name="T38" fmla="*/ 1534 w 2623"/>
                <a:gd name="T39" fmla="*/ 453 h 2305"/>
                <a:gd name="T40" fmla="*/ 1464 w 2623"/>
                <a:gd name="T41" fmla="*/ 575 h 2305"/>
                <a:gd name="T42" fmla="*/ 1432 w 2623"/>
                <a:gd name="T43" fmla="*/ 656 h 2305"/>
                <a:gd name="T44" fmla="*/ 1403 w 2623"/>
                <a:gd name="T45" fmla="*/ 714 h 2305"/>
                <a:gd name="T46" fmla="*/ 1312 w 2623"/>
                <a:gd name="T47" fmla="*/ 757 h 2305"/>
                <a:gd name="T48" fmla="*/ 1220 w 2623"/>
                <a:gd name="T49" fmla="*/ 714 h 2305"/>
                <a:gd name="T50" fmla="*/ 1191 w 2623"/>
                <a:gd name="T51" fmla="*/ 656 h 2305"/>
                <a:gd name="T52" fmla="*/ 1157 w 2623"/>
                <a:gd name="T53" fmla="*/ 570 h 2305"/>
                <a:gd name="T54" fmla="*/ 1082 w 2623"/>
                <a:gd name="T55" fmla="*/ 443 h 2305"/>
                <a:gd name="T56" fmla="*/ 916 w 2623"/>
                <a:gd name="T57" fmla="*/ 291 h 2305"/>
                <a:gd name="T58" fmla="*/ 716 w 2623"/>
                <a:gd name="T59" fmla="*/ 240 h 2305"/>
                <a:gd name="T60" fmla="*/ 910 w 2623"/>
                <a:gd name="T61" fmla="*/ 29 h 2305"/>
                <a:gd name="T62" fmla="*/ 1138 w 2623"/>
                <a:gd name="T63" fmla="*/ 153 h 2305"/>
                <a:gd name="T64" fmla="*/ 1312 w 2623"/>
                <a:gd name="T65" fmla="*/ 355 h 2305"/>
                <a:gd name="T66" fmla="*/ 1485 w 2623"/>
                <a:gd name="T67" fmla="*/ 153 h 2305"/>
                <a:gd name="T68" fmla="*/ 1713 w 2623"/>
                <a:gd name="T69" fmla="*/ 29 h 2305"/>
                <a:gd name="T70" fmla="*/ 1974 w 2623"/>
                <a:gd name="T71" fmla="*/ 4 h 2305"/>
                <a:gd name="T72" fmla="*/ 2222 w 2623"/>
                <a:gd name="T73" fmla="*/ 75 h 2305"/>
                <a:gd name="T74" fmla="*/ 2427 w 2623"/>
                <a:gd name="T75" fmla="*/ 233 h 2305"/>
                <a:gd name="T76" fmla="*/ 2573 w 2623"/>
                <a:gd name="T77" fmla="*/ 477 h 2305"/>
                <a:gd name="T78" fmla="*/ 2623 w 2623"/>
                <a:gd name="T79" fmla="*/ 767 h 2305"/>
                <a:gd name="T80" fmla="*/ 2572 w 2623"/>
                <a:gd name="T81" fmla="*/ 1051 h 2305"/>
                <a:gd name="T82" fmla="*/ 2437 w 2623"/>
                <a:gd name="T83" fmla="*/ 1300 h 2305"/>
                <a:gd name="T84" fmla="*/ 2249 w 2623"/>
                <a:gd name="T85" fmla="*/ 1521 h 2305"/>
                <a:gd name="T86" fmla="*/ 2010 w 2623"/>
                <a:gd name="T87" fmla="*/ 1747 h 2305"/>
                <a:gd name="T88" fmla="*/ 1698 w 2623"/>
                <a:gd name="T89" fmla="*/ 2013 h 2305"/>
                <a:gd name="T90" fmla="*/ 1372 w 2623"/>
                <a:gd name="T91" fmla="*/ 2288 h 2305"/>
                <a:gd name="T92" fmla="*/ 1291 w 2623"/>
                <a:gd name="T93" fmla="*/ 2302 h 2305"/>
                <a:gd name="T94" fmla="*/ 1127 w 2623"/>
                <a:gd name="T95" fmla="*/ 2184 h 2305"/>
                <a:gd name="T96" fmla="*/ 707 w 2623"/>
                <a:gd name="T97" fmla="*/ 1827 h 2305"/>
                <a:gd name="T98" fmla="*/ 343 w 2623"/>
                <a:gd name="T99" fmla="*/ 1488 h 2305"/>
                <a:gd name="T100" fmla="*/ 119 w 2623"/>
                <a:gd name="T101" fmla="*/ 1193 h 2305"/>
                <a:gd name="T102" fmla="*/ 13 w 2623"/>
                <a:gd name="T103" fmla="*/ 912 h 2305"/>
                <a:gd name="T104" fmla="*/ 13 w 2623"/>
                <a:gd name="T105" fmla="*/ 619 h 2305"/>
                <a:gd name="T106" fmla="*/ 112 w 2623"/>
                <a:gd name="T107" fmla="*/ 347 h 2305"/>
                <a:gd name="T108" fmla="*/ 293 w 2623"/>
                <a:gd name="T109" fmla="*/ 143 h 2305"/>
                <a:gd name="T110" fmla="*/ 521 w 2623"/>
                <a:gd name="T111" fmla="*/ 28 h 2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23" h="2305">
                  <a:moveTo>
                    <a:pt x="716" y="240"/>
                  </a:moveTo>
                  <a:lnTo>
                    <a:pt x="659" y="244"/>
                  </a:lnTo>
                  <a:lnTo>
                    <a:pt x="604" y="254"/>
                  </a:lnTo>
                  <a:lnTo>
                    <a:pt x="552" y="270"/>
                  </a:lnTo>
                  <a:lnTo>
                    <a:pt x="503" y="293"/>
                  </a:lnTo>
                  <a:lnTo>
                    <a:pt x="457" y="320"/>
                  </a:lnTo>
                  <a:lnTo>
                    <a:pt x="415" y="354"/>
                  </a:lnTo>
                  <a:lnTo>
                    <a:pt x="376" y="391"/>
                  </a:lnTo>
                  <a:lnTo>
                    <a:pt x="343" y="434"/>
                  </a:lnTo>
                  <a:lnTo>
                    <a:pt x="313" y="481"/>
                  </a:lnTo>
                  <a:lnTo>
                    <a:pt x="288" y="531"/>
                  </a:lnTo>
                  <a:lnTo>
                    <a:pt x="267" y="586"/>
                  </a:lnTo>
                  <a:lnTo>
                    <a:pt x="253" y="643"/>
                  </a:lnTo>
                  <a:lnTo>
                    <a:pt x="243" y="704"/>
                  </a:lnTo>
                  <a:lnTo>
                    <a:pt x="241" y="767"/>
                  </a:lnTo>
                  <a:lnTo>
                    <a:pt x="244" y="832"/>
                  </a:lnTo>
                  <a:lnTo>
                    <a:pt x="256" y="896"/>
                  </a:lnTo>
                  <a:lnTo>
                    <a:pt x="273" y="959"/>
                  </a:lnTo>
                  <a:lnTo>
                    <a:pt x="298" y="1020"/>
                  </a:lnTo>
                  <a:lnTo>
                    <a:pt x="330" y="1081"/>
                  </a:lnTo>
                  <a:lnTo>
                    <a:pt x="368" y="1142"/>
                  </a:lnTo>
                  <a:lnTo>
                    <a:pt x="412" y="1204"/>
                  </a:lnTo>
                  <a:lnTo>
                    <a:pt x="463" y="1265"/>
                  </a:lnTo>
                  <a:lnTo>
                    <a:pt x="521" y="1329"/>
                  </a:lnTo>
                  <a:lnTo>
                    <a:pt x="584" y="1393"/>
                  </a:lnTo>
                  <a:lnTo>
                    <a:pt x="654" y="1459"/>
                  </a:lnTo>
                  <a:lnTo>
                    <a:pt x="728" y="1528"/>
                  </a:lnTo>
                  <a:lnTo>
                    <a:pt x="808" y="1599"/>
                  </a:lnTo>
                  <a:lnTo>
                    <a:pt x="894" y="1672"/>
                  </a:lnTo>
                  <a:lnTo>
                    <a:pt x="985" y="1749"/>
                  </a:lnTo>
                  <a:lnTo>
                    <a:pt x="1081" y="1830"/>
                  </a:lnTo>
                  <a:lnTo>
                    <a:pt x="1155" y="1893"/>
                  </a:lnTo>
                  <a:lnTo>
                    <a:pt x="1232" y="1959"/>
                  </a:lnTo>
                  <a:lnTo>
                    <a:pt x="1312" y="2026"/>
                  </a:lnTo>
                  <a:lnTo>
                    <a:pt x="1391" y="1959"/>
                  </a:lnTo>
                  <a:lnTo>
                    <a:pt x="1468" y="1893"/>
                  </a:lnTo>
                  <a:lnTo>
                    <a:pt x="1544" y="1830"/>
                  </a:lnTo>
                  <a:lnTo>
                    <a:pt x="1626" y="1760"/>
                  </a:lnTo>
                  <a:lnTo>
                    <a:pt x="1704" y="1694"/>
                  </a:lnTo>
                  <a:lnTo>
                    <a:pt x="1779" y="1630"/>
                  </a:lnTo>
                  <a:lnTo>
                    <a:pt x="1850" y="1567"/>
                  </a:lnTo>
                  <a:lnTo>
                    <a:pt x="1917" y="1508"/>
                  </a:lnTo>
                  <a:lnTo>
                    <a:pt x="1980" y="1449"/>
                  </a:lnTo>
                  <a:lnTo>
                    <a:pt x="2044" y="1387"/>
                  </a:lnTo>
                  <a:lnTo>
                    <a:pt x="2101" y="1329"/>
                  </a:lnTo>
                  <a:lnTo>
                    <a:pt x="2153" y="1271"/>
                  </a:lnTo>
                  <a:lnTo>
                    <a:pt x="2199" y="1217"/>
                  </a:lnTo>
                  <a:lnTo>
                    <a:pt x="2239" y="1165"/>
                  </a:lnTo>
                  <a:lnTo>
                    <a:pt x="2274" y="1112"/>
                  </a:lnTo>
                  <a:lnTo>
                    <a:pt x="2304" y="1063"/>
                  </a:lnTo>
                  <a:lnTo>
                    <a:pt x="2329" y="1013"/>
                  </a:lnTo>
                  <a:lnTo>
                    <a:pt x="2349" y="963"/>
                  </a:lnTo>
                  <a:lnTo>
                    <a:pt x="2364" y="915"/>
                  </a:lnTo>
                  <a:lnTo>
                    <a:pt x="2375" y="866"/>
                  </a:lnTo>
                  <a:lnTo>
                    <a:pt x="2381" y="816"/>
                  </a:lnTo>
                  <a:lnTo>
                    <a:pt x="2382" y="767"/>
                  </a:lnTo>
                  <a:lnTo>
                    <a:pt x="2380" y="704"/>
                  </a:lnTo>
                  <a:lnTo>
                    <a:pt x="2371" y="643"/>
                  </a:lnTo>
                  <a:lnTo>
                    <a:pt x="2356" y="586"/>
                  </a:lnTo>
                  <a:lnTo>
                    <a:pt x="2336" y="531"/>
                  </a:lnTo>
                  <a:lnTo>
                    <a:pt x="2311" y="481"/>
                  </a:lnTo>
                  <a:lnTo>
                    <a:pt x="2282" y="434"/>
                  </a:lnTo>
                  <a:lnTo>
                    <a:pt x="2247" y="391"/>
                  </a:lnTo>
                  <a:lnTo>
                    <a:pt x="2208" y="354"/>
                  </a:lnTo>
                  <a:lnTo>
                    <a:pt x="2166" y="320"/>
                  </a:lnTo>
                  <a:lnTo>
                    <a:pt x="2120" y="293"/>
                  </a:lnTo>
                  <a:lnTo>
                    <a:pt x="2071" y="270"/>
                  </a:lnTo>
                  <a:lnTo>
                    <a:pt x="2019" y="254"/>
                  </a:lnTo>
                  <a:lnTo>
                    <a:pt x="1964" y="244"/>
                  </a:lnTo>
                  <a:lnTo>
                    <a:pt x="1907" y="240"/>
                  </a:lnTo>
                  <a:lnTo>
                    <a:pt x="1856" y="244"/>
                  </a:lnTo>
                  <a:lnTo>
                    <a:pt x="1807" y="253"/>
                  </a:lnTo>
                  <a:lnTo>
                    <a:pt x="1763" y="267"/>
                  </a:lnTo>
                  <a:lnTo>
                    <a:pt x="1720" y="285"/>
                  </a:lnTo>
                  <a:lnTo>
                    <a:pt x="1682" y="308"/>
                  </a:lnTo>
                  <a:lnTo>
                    <a:pt x="1647" y="333"/>
                  </a:lnTo>
                  <a:lnTo>
                    <a:pt x="1615" y="360"/>
                  </a:lnTo>
                  <a:lnTo>
                    <a:pt x="1585" y="390"/>
                  </a:lnTo>
                  <a:lnTo>
                    <a:pt x="1557" y="422"/>
                  </a:lnTo>
                  <a:lnTo>
                    <a:pt x="1534" y="453"/>
                  </a:lnTo>
                  <a:lnTo>
                    <a:pt x="1512" y="485"/>
                  </a:lnTo>
                  <a:lnTo>
                    <a:pt x="1494" y="517"/>
                  </a:lnTo>
                  <a:lnTo>
                    <a:pt x="1478" y="546"/>
                  </a:lnTo>
                  <a:lnTo>
                    <a:pt x="1464" y="575"/>
                  </a:lnTo>
                  <a:lnTo>
                    <a:pt x="1453" y="600"/>
                  </a:lnTo>
                  <a:lnTo>
                    <a:pt x="1444" y="622"/>
                  </a:lnTo>
                  <a:lnTo>
                    <a:pt x="1437" y="641"/>
                  </a:lnTo>
                  <a:lnTo>
                    <a:pt x="1432" y="656"/>
                  </a:lnTo>
                  <a:lnTo>
                    <a:pt x="1429" y="666"/>
                  </a:lnTo>
                  <a:lnTo>
                    <a:pt x="1428" y="668"/>
                  </a:lnTo>
                  <a:lnTo>
                    <a:pt x="1418" y="693"/>
                  </a:lnTo>
                  <a:lnTo>
                    <a:pt x="1403" y="714"/>
                  </a:lnTo>
                  <a:lnTo>
                    <a:pt x="1384" y="732"/>
                  </a:lnTo>
                  <a:lnTo>
                    <a:pt x="1362" y="745"/>
                  </a:lnTo>
                  <a:lnTo>
                    <a:pt x="1338" y="754"/>
                  </a:lnTo>
                  <a:lnTo>
                    <a:pt x="1312" y="757"/>
                  </a:lnTo>
                  <a:lnTo>
                    <a:pt x="1286" y="754"/>
                  </a:lnTo>
                  <a:lnTo>
                    <a:pt x="1261" y="745"/>
                  </a:lnTo>
                  <a:lnTo>
                    <a:pt x="1239" y="732"/>
                  </a:lnTo>
                  <a:lnTo>
                    <a:pt x="1220" y="714"/>
                  </a:lnTo>
                  <a:lnTo>
                    <a:pt x="1206" y="693"/>
                  </a:lnTo>
                  <a:lnTo>
                    <a:pt x="1196" y="668"/>
                  </a:lnTo>
                  <a:lnTo>
                    <a:pt x="1195" y="666"/>
                  </a:lnTo>
                  <a:lnTo>
                    <a:pt x="1191" y="656"/>
                  </a:lnTo>
                  <a:lnTo>
                    <a:pt x="1186" y="641"/>
                  </a:lnTo>
                  <a:lnTo>
                    <a:pt x="1179" y="621"/>
                  </a:lnTo>
                  <a:lnTo>
                    <a:pt x="1169" y="597"/>
                  </a:lnTo>
                  <a:lnTo>
                    <a:pt x="1157" y="570"/>
                  </a:lnTo>
                  <a:lnTo>
                    <a:pt x="1143" y="540"/>
                  </a:lnTo>
                  <a:lnTo>
                    <a:pt x="1125" y="509"/>
                  </a:lnTo>
                  <a:lnTo>
                    <a:pt x="1106" y="477"/>
                  </a:lnTo>
                  <a:lnTo>
                    <a:pt x="1082" y="443"/>
                  </a:lnTo>
                  <a:lnTo>
                    <a:pt x="1045" y="396"/>
                  </a:lnTo>
                  <a:lnTo>
                    <a:pt x="1004" y="355"/>
                  </a:lnTo>
                  <a:lnTo>
                    <a:pt x="961" y="320"/>
                  </a:lnTo>
                  <a:lnTo>
                    <a:pt x="916" y="291"/>
                  </a:lnTo>
                  <a:lnTo>
                    <a:pt x="869" y="269"/>
                  </a:lnTo>
                  <a:lnTo>
                    <a:pt x="821" y="254"/>
                  </a:lnTo>
                  <a:lnTo>
                    <a:pt x="770" y="244"/>
                  </a:lnTo>
                  <a:lnTo>
                    <a:pt x="716" y="240"/>
                  </a:lnTo>
                  <a:close/>
                  <a:moveTo>
                    <a:pt x="716" y="0"/>
                  </a:moveTo>
                  <a:lnTo>
                    <a:pt x="783" y="4"/>
                  </a:lnTo>
                  <a:lnTo>
                    <a:pt x="848" y="14"/>
                  </a:lnTo>
                  <a:lnTo>
                    <a:pt x="910" y="29"/>
                  </a:lnTo>
                  <a:lnTo>
                    <a:pt x="971" y="51"/>
                  </a:lnTo>
                  <a:lnTo>
                    <a:pt x="1030" y="80"/>
                  </a:lnTo>
                  <a:lnTo>
                    <a:pt x="1084" y="114"/>
                  </a:lnTo>
                  <a:lnTo>
                    <a:pt x="1138" y="153"/>
                  </a:lnTo>
                  <a:lnTo>
                    <a:pt x="1189" y="199"/>
                  </a:lnTo>
                  <a:lnTo>
                    <a:pt x="1236" y="252"/>
                  </a:lnTo>
                  <a:lnTo>
                    <a:pt x="1281" y="309"/>
                  </a:lnTo>
                  <a:lnTo>
                    <a:pt x="1312" y="355"/>
                  </a:lnTo>
                  <a:lnTo>
                    <a:pt x="1342" y="309"/>
                  </a:lnTo>
                  <a:lnTo>
                    <a:pt x="1387" y="252"/>
                  </a:lnTo>
                  <a:lnTo>
                    <a:pt x="1434" y="199"/>
                  </a:lnTo>
                  <a:lnTo>
                    <a:pt x="1485" y="153"/>
                  </a:lnTo>
                  <a:lnTo>
                    <a:pt x="1539" y="114"/>
                  </a:lnTo>
                  <a:lnTo>
                    <a:pt x="1595" y="80"/>
                  </a:lnTo>
                  <a:lnTo>
                    <a:pt x="1653" y="51"/>
                  </a:lnTo>
                  <a:lnTo>
                    <a:pt x="1713" y="29"/>
                  </a:lnTo>
                  <a:lnTo>
                    <a:pt x="1776" y="14"/>
                  </a:lnTo>
                  <a:lnTo>
                    <a:pt x="1841" y="4"/>
                  </a:lnTo>
                  <a:lnTo>
                    <a:pt x="1907" y="0"/>
                  </a:lnTo>
                  <a:lnTo>
                    <a:pt x="1974" y="4"/>
                  </a:lnTo>
                  <a:lnTo>
                    <a:pt x="2039" y="13"/>
                  </a:lnTo>
                  <a:lnTo>
                    <a:pt x="2102" y="28"/>
                  </a:lnTo>
                  <a:lnTo>
                    <a:pt x="2163" y="49"/>
                  </a:lnTo>
                  <a:lnTo>
                    <a:pt x="2222" y="75"/>
                  </a:lnTo>
                  <a:lnTo>
                    <a:pt x="2278" y="106"/>
                  </a:lnTo>
                  <a:lnTo>
                    <a:pt x="2331" y="143"/>
                  </a:lnTo>
                  <a:lnTo>
                    <a:pt x="2381" y="186"/>
                  </a:lnTo>
                  <a:lnTo>
                    <a:pt x="2427" y="233"/>
                  </a:lnTo>
                  <a:lnTo>
                    <a:pt x="2472" y="288"/>
                  </a:lnTo>
                  <a:lnTo>
                    <a:pt x="2511" y="347"/>
                  </a:lnTo>
                  <a:lnTo>
                    <a:pt x="2544" y="411"/>
                  </a:lnTo>
                  <a:lnTo>
                    <a:pt x="2573" y="477"/>
                  </a:lnTo>
                  <a:lnTo>
                    <a:pt x="2594" y="546"/>
                  </a:lnTo>
                  <a:lnTo>
                    <a:pt x="2610" y="619"/>
                  </a:lnTo>
                  <a:lnTo>
                    <a:pt x="2620" y="692"/>
                  </a:lnTo>
                  <a:lnTo>
                    <a:pt x="2623" y="767"/>
                  </a:lnTo>
                  <a:lnTo>
                    <a:pt x="2620" y="842"/>
                  </a:lnTo>
                  <a:lnTo>
                    <a:pt x="2610" y="915"/>
                  </a:lnTo>
                  <a:lnTo>
                    <a:pt x="2594" y="984"/>
                  </a:lnTo>
                  <a:lnTo>
                    <a:pt x="2572" y="1051"/>
                  </a:lnTo>
                  <a:lnTo>
                    <a:pt x="2544" y="1117"/>
                  </a:lnTo>
                  <a:lnTo>
                    <a:pt x="2513" y="1181"/>
                  </a:lnTo>
                  <a:lnTo>
                    <a:pt x="2477" y="1242"/>
                  </a:lnTo>
                  <a:lnTo>
                    <a:pt x="2437" y="1300"/>
                  </a:lnTo>
                  <a:lnTo>
                    <a:pt x="2394" y="1359"/>
                  </a:lnTo>
                  <a:lnTo>
                    <a:pt x="2348" y="1414"/>
                  </a:lnTo>
                  <a:lnTo>
                    <a:pt x="2300" y="1468"/>
                  </a:lnTo>
                  <a:lnTo>
                    <a:pt x="2249" y="1521"/>
                  </a:lnTo>
                  <a:lnTo>
                    <a:pt x="2197" y="1574"/>
                  </a:lnTo>
                  <a:lnTo>
                    <a:pt x="2145" y="1623"/>
                  </a:lnTo>
                  <a:lnTo>
                    <a:pt x="2079" y="1684"/>
                  </a:lnTo>
                  <a:lnTo>
                    <a:pt x="2010" y="1747"/>
                  </a:lnTo>
                  <a:lnTo>
                    <a:pt x="1937" y="1810"/>
                  </a:lnTo>
                  <a:lnTo>
                    <a:pt x="1861" y="1875"/>
                  </a:lnTo>
                  <a:lnTo>
                    <a:pt x="1781" y="1943"/>
                  </a:lnTo>
                  <a:lnTo>
                    <a:pt x="1698" y="2013"/>
                  </a:lnTo>
                  <a:lnTo>
                    <a:pt x="1598" y="2097"/>
                  </a:lnTo>
                  <a:lnTo>
                    <a:pt x="1496" y="2184"/>
                  </a:lnTo>
                  <a:lnTo>
                    <a:pt x="1391" y="2275"/>
                  </a:lnTo>
                  <a:lnTo>
                    <a:pt x="1372" y="2288"/>
                  </a:lnTo>
                  <a:lnTo>
                    <a:pt x="1353" y="2297"/>
                  </a:lnTo>
                  <a:lnTo>
                    <a:pt x="1332" y="2302"/>
                  </a:lnTo>
                  <a:lnTo>
                    <a:pt x="1312" y="2305"/>
                  </a:lnTo>
                  <a:lnTo>
                    <a:pt x="1291" y="2302"/>
                  </a:lnTo>
                  <a:lnTo>
                    <a:pt x="1270" y="2297"/>
                  </a:lnTo>
                  <a:lnTo>
                    <a:pt x="1251" y="2288"/>
                  </a:lnTo>
                  <a:lnTo>
                    <a:pt x="1232" y="2275"/>
                  </a:lnTo>
                  <a:lnTo>
                    <a:pt x="1127" y="2184"/>
                  </a:lnTo>
                  <a:lnTo>
                    <a:pt x="1025" y="2097"/>
                  </a:lnTo>
                  <a:lnTo>
                    <a:pt x="925" y="2013"/>
                  </a:lnTo>
                  <a:lnTo>
                    <a:pt x="813" y="1918"/>
                  </a:lnTo>
                  <a:lnTo>
                    <a:pt x="707" y="1827"/>
                  </a:lnTo>
                  <a:lnTo>
                    <a:pt x="605" y="1739"/>
                  </a:lnTo>
                  <a:lnTo>
                    <a:pt x="511" y="1653"/>
                  </a:lnTo>
                  <a:lnTo>
                    <a:pt x="422" y="1570"/>
                  </a:lnTo>
                  <a:lnTo>
                    <a:pt x="343" y="1488"/>
                  </a:lnTo>
                  <a:lnTo>
                    <a:pt x="269" y="1407"/>
                  </a:lnTo>
                  <a:lnTo>
                    <a:pt x="212" y="1335"/>
                  </a:lnTo>
                  <a:lnTo>
                    <a:pt x="161" y="1264"/>
                  </a:lnTo>
                  <a:lnTo>
                    <a:pt x="119" y="1193"/>
                  </a:lnTo>
                  <a:lnTo>
                    <a:pt x="81" y="1123"/>
                  </a:lnTo>
                  <a:lnTo>
                    <a:pt x="53" y="1054"/>
                  </a:lnTo>
                  <a:lnTo>
                    <a:pt x="29" y="983"/>
                  </a:lnTo>
                  <a:lnTo>
                    <a:pt x="13" y="912"/>
                  </a:lnTo>
                  <a:lnTo>
                    <a:pt x="3" y="840"/>
                  </a:lnTo>
                  <a:lnTo>
                    <a:pt x="0" y="767"/>
                  </a:lnTo>
                  <a:lnTo>
                    <a:pt x="4" y="692"/>
                  </a:lnTo>
                  <a:lnTo>
                    <a:pt x="13" y="619"/>
                  </a:lnTo>
                  <a:lnTo>
                    <a:pt x="29" y="546"/>
                  </a:lnTo>
                  <a:lnTo>
                    <a:pt x="51" y="477"/>
                  </a:lnTo>
                  <a:lnTo>
                    <a:pt x="79" y="411"/>
                  </a:lnTo>
                  <a:lnTo>
                    <a:pt x="112" y="347"/>
                  </a:lnTo>
                  <a:lnTo>
                    <a:pt x="151" y="288"/>
                  </a:lnTo>
                  <a:lnTo>
                    <a:pt x="196" y="233"/>
                  </a:lnTo>
                  <a:lnTo>
                    <a:pt x="243" y="186"/>
                  </a:lnTo>
                  <a:lnTo>
                    <a:pt x="293" y="143"/>
                  </a:lnTo>
                  <a:lnTo>
                    <a:pt x="345" y="106"/>
                  </a:lnTo>
                  <a:lnTo>
                    <a:pt x="401" y="75"/>
                  </a:lnTo>
                  <a:lnTo>
                    <a:pt x="460" y="49"/>
                  </a:lnTo>
                  <a:lnTo>
                    <a:pt x="521" y="28"/>
                  </a:lnTo>
                  <a:lnTo>
                    <a:pt x="584" y="13"/>
                  </a:lnTo>
                  <a:lnTo>
                    <a:pt x="649" y="4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9"/>
            <p:cNvSpPr>
              <a:spLocks noEditPoints="1"/>
            </p:cNvSpPr>
            <p:nvPr/>
          </p:nvSpPr>
          <p:spPr bwMode="auto">
            <a:xfrm>
              <a:off x="2841626" y="3944938"/>
              <a:ext cx="6505575" cy="2741613"/>
            </a:xfrm>
            <a:custGeom>
              <a:avLst/>
              <a:gdLst>
                <a:gd name="T0" fmla="*/ 644 w 4098"/>
                <a:gd name="T1" fmla="*/ 1484 h 1727"/>
                <a:gd name="T2" fmla="*/ 724 w 4098"/>
                <a:gd name="T3" fmla="*/ 1420 h 1727"/>
                <a:gd name="T4" fmla="*/ 733 w 4098"/>
                <a:gd name="T5" fmla="*/ 380 h 1727"/>
                <a:gd name="T6" fmla="*/ 669 w 4098"/>
                <a:gd name="T7" fmla="*/ 299 h 1727"/>
                <a:gd name="T8" fmla="*/ 1457 w 4098"/>
                <a:gd name="T9" fmla="*/ 238 h 1727"/>
                <a:gd name="T10" fmla="*/ 1219 w 4098"/>
                <a:gd name="T11" fmla="*/ 288 h 1727"/>
                <a:gd name="T12" fmla="*/ 977 w 4098"/>
                <a:gd name="T13" fmla="*/ 461 h 1727"/>
                <a:gd name="T14" fmla="*/ 1157 w 4098"/>
                <a:gd name="T15" fmla="*/ 1427 h 1727"/>
                <a:gd name="T16" fmla="*/ 1706 w 4098"/>
                <a:gd name="T17" fmla="*/ 1487 h 1727"/>
                <a:gd name="T18" fmla="*/ 2960 w 4098"/>
                <a:gd name="T19" fmla="*/ 1458 h 1727"/>
                <a:gd name="T20" fmla="*/ 3173 w 4098"/>
                <a:gd name="T21" fmla="*/ 1338 h 1727"/>
                <a:gd name="T22" fmla="*/ 3834 w 4098"/>
                <a:gd name="T23" fmla="*/ 480 h 1727"/>
                <a:gd name="T24" fmla="*/ 3855 w 4098"/>
                <a:gd name="T25" fmla="*/ 380 h 1727"/>
                <a:gd name="T26" fmla="*/ 3790 w 4098"/>
                <a:gd name="T27" fmla="*/ 299 h 1727"/>
                <a:gd name="T28" fmla="*/ 3690 w 4098"/>
                <a:gd name="T29" fmla="*/ 297 h 1727"/>
                <a:gd name="T30" fmla="*/ 3085 w 4098"/>
                <a:gd name="T31" fmla="*/ 926 h 1727"/>
                <a:gd name="T32" fmla="*/ 2907 w 4098"/>
                <a:gd name="T33" fmla="*/ 1003 h 1727"/>
                <a:gd name="T34" fmla="*/ 1871 w 4098"/>
                <a:gd name="T35" fmla="*/ 994 h 1727"/>
                <a:gd name="T36" fmla="*/ 1807 w 4098"/>
                <a:gd name="T37" fmla="*/ 915 h 1727"/>
                <a:gd name="T38" fmla="*/ 1830 w 4098"/>
                <a:gd name="T39" fmla="*/ 812 h 1727"/>
                <a:gd name="T40" fmla="*/ 1924 w 4098"/>
                <a:gd name="T41" fmla="*/ 767 h 1727"/>
                <a:gd name="T42" fmla="*/ 2852 w 4098"/>
                <a:gd name="T43" fmla="*/ 741 h 1727"/>
                <a:gd name="T44" fmla="*/ 2897 w 4098"/>
                <a:gd name="T45" fmla="*/ 648 h 1727"/>
                <a:gd name="T46" fmla="*/ 2852 w 4098"/>
                <a:gd name="T47" fmla="*/ 554 h 1727"/>
                <a:gd name="T48" fmla="*/ 2222 w 4098"/>
                <a:gd name="T49" fmla="*/ 527 h 1727"/>
                <a:gd name="T50" fmla="*/ 1998 w 4098"/>
                <a:gd name="T51" fmla="*/ 481 h 1727"/>
                <a:gd name="T52" fmla="*/ 1803 w 4098"/>
                <a:gd name="T53" fmla="*/ 348 h 1727"/>
                <a:gd name="T54" fmla="*/ 1578 w 4098"/>
                <a:gd name="T55" fmla="*/ 251 h 1727"/>
                <a:gd name="T56" fmla="*/ 1497 w 4098"/>
                <a:gd name="T57" fmla="*/ 0 h 1727"/>
                <a:gd name="T58" fmla="*/ 1768 w 4098"/>
                <a:gd name="T59" fmla="*/ 58 h 1727"/>
                <a:gd name="T60" fmla="*/ 2012 w 4098"/>
                <a:gd name="T61" fmla="*/ 207 h 1727"/>
                <a:gd name="T62" fmla="*/ 2176 w 4098"/>
                <a:gd name="T63" fmla="*/ 284 h 1727"/>
                <a:gd name="T64" fmla="*/ 2881 w 4098"/>
                <a:gd name="T65" fmla="*/ 302 h 1727"/>
                <a:gd name="T66" fmla="*/ 3047 w 4098"/>
                <a:gd name="T67" fmla="*/ 410 h 1727"/>
                <a:gd name="T68" fmla="*/ 3474 w 4098"/>
                <a:gd name="T69" fmla="*/ 163 h 1727"/>
                <a:gd name="T70" fmla="*/ 3640 w 4098"/>
                <a:gd name="T71" fmla="*/ 61 h 1727"/>
                <a:gd name="T72" fmla="*/ 3841 w 4098"/>
                <a:gd name="T73" fmla="*/ 63 h 1727"/>
                <a:gd name="T74" fmla="*/ 4009 w 4098"/>
                <a:gd name="T75" fmla="*/ 171 h 1727"/>
                <a:gd name="T76" fmla="*/ 4094 w 4098"/>
                <a:gd name="T77" fmla="*/ 354 h 1727"/>
                <a:gd name="T78" fmla="*/ 4072 w 4098"/>
                <a:gd name="T79" fmla="*/ 543 h 1727"/>
                <a:gd name="T80" fmla="*/ 3449 w 4098"/>
                <a:gd name="T81" fmla="*/ 1391 h 1727"/>
                <a:gd name="T82" fmla="*/ 3244 w 4098"/>
                <a:gd name="T83" fmla="*/ 1585 h 1727"/>
                <a:gd name="T84" fmla="*/ 2988 w 4098"/>
                <a:gd name="T85" fmla="*/ 1700 h 1727"/>
                <a:gd name="T86" fmla="*/ 1705 w 4098"/>
                <a:gd name="T87" fmla="*/ 1727 h 1727"/>
                <a:gd name="T88" fmla="*/ 1203 w 4098"/>
                <a:gd name="T89" fmla="*/ 1681 h 1727"/>
                <a:gd name="T90" fmla="*/ 851 w 4098"/>
                <a:gd name="T91" fmla="*/ 1639 h 1727"/>
                <a:gd name="T92" fmla="*/ 669 w 4098"/>
                <a:gd name="T93" fmla="*/ 1723 h 1727"/>
                <a:gd name="T94" fmla="*/ 67 w 4098"/>
                <a:gd name="T95" fmla="*/ 1715 h 1727"/>
                <a:gd name="T96" fmla="*/ 3 w 4098"/>
                <a:gd name="T97" fmla="*/ 1635 h 1727"/>
                <a:gd name="T98" fmla="*/ 12 w 4098"/>
                <a:gd name="T99" fmla="*/ 114 h 1727"/>
                <a:gd name="T100" fmla="*/ 93 w 4098"/>
                <a:gd name="T101" fmla="*/ 51 h 1727"/>
                <a:gd name="T102" fmla="*/ 717 w 4098"/>
                <a:gd name="T103" fmla="*/ 62 h 1727"/>
                <a:gd name="T104" fmla="*/ 880 w 4098"/>
                <a:gd name="T105" fmla="*/ 163 h 1727"/>
                <a:gd name="T106" fmla="*/ 1091 w 4098"/>
                <a:gd name="T107" fmla="*/ 83 h 1727"/>
                <a:gd name="T108" fmla="*/ 1359 w 4098"/>
                <a:gd name="T109" fmla="*/ 5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98" h="1727">
                  <a:moveTo>
                    <a:pt x="240" y="287"/>
                  </a:moveTo>
                  <a:lnTo>
                    <a:pt x="240" y="1487"/>
                  </a:lnTo>
                  <a:lnTo>
                    <a:pt x="616" y="1487"/>
                  </a:lnTo>
                  <a:lnTo>
                    <a:pt x="644" y="1484"/>
                  </a:lnTo>
                  <a:lnTo>
                    <a:pt x="669" y="1475"/>
                  </a:lnTo>
                  <a:lnTo>
                    <a:pt x="692" y="1461"/>
                  </a:lnTo>
                  <a:lnTo>
                    <a:pt x="710" y="1442"/>
                  </a:lnTo>
                  <a:lnTo>
                    <a:pt x="724" y="1420"/>
                  </a:lnTo>
                  <a:lnTo>
                    <a:pt x="733" y="1395"/>
                  </a:lnTo>
                  <a:lnTo>
                    <a:pt x="736" y="1368"/>
                  </a:lnTo>
                  <a:lnTo>
                    <a:pt x="736" y="408"/>
                  </a:lnTo>
                  <a:lnTo>
                    <a:pt x="733" y="380"/>
                  </a:lnTo>
                  <a:lnTo>
                    <a:pt x="724" y="354"/>
                  </a:lnTo>
                  <a:lnTo>
                    <a:pt x="710" y="333"/>
                  </a:lnTo>
                  <a:lnTo>
                    <a:pt x="692" y="314"/>
                  </a:lnTo>
                  <a:lnTo>
                    <a:pt x="669" y="299"/>
                  </a:lnTo>
                  <a:lnTo>
                    <a:pt x="644" y="291"/>
                  </a:lnTo>
                  <a:lnTo>
                    <a:pt x="616" y="287"/>
                  </a:lnTo>
                  <a:lnTo>
                    <a:pt x="240" y="287"/>
                  </a:lnTo>
                  <a:close/>
                  <a:moveTo>
                    <a:pt x="1457" y="238"/>
                  </a:moveTo>
                  <a:lnTo>
                    <a:pt x="1396" y="242"/>
                  </a:lnTo>
                  <a:lnTo>
                    <a:pt x="1336" y="251"/>
                  </a:lnTo>
                  <a:lnTo>
                    <a:pt x="1277" y="266"/>
                  </a:lnTo>
                  <a:lnTo>
                    <a:pt x="1219" y="288"/>
                  </a:lnTo>
                  <a:lnTo>
                    <a:pt x="1163" y="315"/>
                  </a:lnTo>
                  <a:lnTo>
                    <a:pt x="1110" y="348"/>
                  </a:lnTo>
                  <a:lnTo>
                    <a:pt x="1060" y="388"/>
                  </a:lnTo>
                  <a:lnTo>
                    <a:pt x="977" y="461"/>
                  </a:lnTo>
                  <a:lnTo>
                    <a:pt x="977" y="1368"/>
                  </a:lnTo>
                  <a:lnTo>
                    <a:pt x="977" y="1380"/>
                  </a:lnTo>
                  <a:lnTo>
                    <a:pt x="1023" y="1392"/>
                  </a:lnTo>
                  <a:lnTo>
                    <a:pt x="1157" y="1427"/>
                  </a:lnTo>
                  <a:lnTo>
                    <a:pt x="1293" y="1453"/>
                  </a:lnTo>
                  <a:lnTo>
                    <a:pt x="1430" y="1472"/>
                  </a:lnTo>
                  <a:lnTo>
                    <a:pt x="1567" y="1483"/>
                  </a:lnTo>
                  <a:lnTo>
                    <a:pt x="1706" y="1487"/>
                  </a:lnTo>
                  <a:lnTo>
                    <a:pt x="2777" y="1487"/>
                  </a:lnTo>
                  <a:lnTo>
                    <a:pt x="2840" y="1483"/>
                  </a:lnTo>
                  <a:lnTo>
                    <a:pt x="2901" y="1475"/>
                  </a:lnTo>
                  <a:lnTo>
                    <a:pt x="2960" y="1458"/>
                  </a:lnTo>
                  <a:lnTo>
                    <a:pt x="3018" y="1436"/>
                  </a:lnTo>
                  <a:lnTo>
                    <a:pt x="3072" y="1409"/>
                  </a:lnTo>
                  <a:lnTo>
                    <a:pt x="3125" y="1376"/>
                  </a:lnTo>
                  <a:lnTo>
                    <a:pt x="3173" y="1338"/>
                  </a:lnTo>
                  <a:lnTo>
                    <a:pt x="3218" y="1295"/>
                  </a:lnTo>
                  <a:lnTo>
                    <a:pt x="3258" y="1247"/>
                  </a:lnTo>
                  <a:lnTo>
                    <a:pt x="3834" y="480"/>
                  </a:lnTo>
                  <a:lnTo>
                    <a:pt x="3834" y="480"/>
                  </a:lnTo>
                  <a:lnTo>
                    <a:pt x="3846" y="457"/>
                  </a:lnTo>
                  <a:lnTo>
                    <a:pt x="3855" y="432"/>
                  </a:lnTo>
                  <a:lnTo>
                    <a:pt x="3858" y="408"/>
                  </a:lnTo>
                  <a:lnTo>
                    <a:pt x="3855" y="380"/>
                  </a:lnTo>
                  <a:lnTo>
                    <a:pt x="3845" y="354"/>
                  </a:lnTo>
                  <a:lnTo>
                    <a:pt x="3831" y="333"/>
                  </a:lnTo>
                  <a:lnTo>
                    <a:pt x="3813" y="314"/>
                  </a:lnTo>
                  <a:lnTo>
                    <a:pt x="3790" y="299"/>
                  </a:lnTo>
                  <a:lnTo>
                    <a:pt x="3765" y="291"/>
                  </a:lnTo>
                  <a:lnTo>
                    <a:pt x="3738" y="287"/>
                  </a:lnTo>
                  <a:lnTo>
                    <a:pt x="3713" y="289"/>
                  </a:lnTo>
                  <a:lnTo>
                    <a:pt x="3690" y="297"/>
                  </a:lnTo>
                  <a:lnTo>
                    <a:pt x="3668" y="309"/>
                  </a:lnTo>
                  <a:lnTo>
                    <a:pt x="3650" y="325"/>
                  </a:lnTo>
                  <a:lnTo>
                    <a:pt x="3121" y="893"/>
                  </a:lnTo>
                  <a:lnTo>
                    <a:pt x="3085" y="926"/>
                  </a:lnTo>
                  <a:lnTo>
                    <a:pt x="3045" y="955"/>
                  </a:lnTo>
                  <a:lnTo>
                    <a:pt x="3001" y="977"/>
                  </a:lnTo>
                  <a:lnTo>
                    <a:pt x="2955" y="993"/>
                  </a:lnTo>
                  <a:lnTo>
                    <a:pt x="2907" y="1003"/>
                  </a:lnTo>
                  <a:lnTo>
                    <a:pt x="2858" y="1007"/>
                  </a:lnTo>
                  <a:lnTo>
                    <a:pt x="1924" y="1007"/>
                  </a:lnTo>
                  <a:lnTo>
                    <a:pt x="1896" y="1004"/>
                  </a:lnTo>
                  <a:lnTo>
                    <a:pt x="1871" y="994"/>
                  </a:lnTo>
                  <a:lnTo>
                    <a:pt x="1849" y="981"/>
                  </a:lnTo>
                  <a:lnTo>
                    <a:pt x="1830" y="962"/>
                  </a:lnTo>
                  <a:lnTo>
                    <a:pt x="1817" y="940"/>
                  </a:lnTo>
                  <a:lnTo>
                    <a:pt x="1807" y="915"/>
                  </a:lnTo>
                  <a:lnTo>
                    <a:pt x="1804" y="888"/>
                  </a:lnTo>
                  <a:lnTo>
                    <a:pt x="1807" y="860"/>
                  </a:lnTo>
                  <a:lnTo>
                    <a:pt x="1817" y="834"/>
                  </a:lnTo>
                  <a:lnTo>
                    <a:pt x="1830" y="812"/>
                  </a:lnTo>
                  <a:lnTo>
                    <a:pt x="1849" y="793"/>
                  </a:lnTo>
                  <a:lnTo>
                    <a:pt x="1871" y="779"/>
                  </a:lnTo>
                  <a:lnTo>
                    <a:pt x="1896" y="771"/>
                  </a:lnTo>
                  <a:lnTo>
                    <a:pt x="1924" y="767"/>
                  </a:lnTo>
                  <a:lnTo>
                    <a:pt x="2777" y="767"/>
                  </a:lnTo>
                  <a:lnTo>
                    <a:pt x="2805" y="764"/>
                  </a:lnTo>
                  <a:lnTo>
                    <a:pt x="2830" y="754"/>
                  </a:lnTo>
                  <a:lnTo>
                    <a:pt x="2852" y="741"/>
                  </a:lnTo>
                  <a:lnTo>
                    <a:pt x="2871" y="722"/>
                  </a:lnTo>
                  <a:lnTo>
                    <a:pt x="2886" y="700"/>
                  </a:lnTo>
                  <a:lnTo>
                    <a:pt x="2894" y="675"/>
                  </a:lnTo>
                  <a:lnTo>
                    <a:pt x="2897" y="648"/>
                  </a:lnTo>
                  <a:lnTo>
                    <a:pt x="2894" y="620"/>
                  </a:lnTo>
                  <a:lnTo>
                    <a:pt x="2886" y="594"/>
                  </a:lnTo>
                  <a:lnTo>
                    <a:pt x="2871" y="572"/>
                  </a:lnTo>
                  <a:lnTo>
                    <a:pt x="2852" y="554"/>
                  </a:lnTo>
                  <a:lnTo>
                    <a:pt x="2830" y="539"/>
                  </a:lnTo>
                  <a:lnTo>
                    <a:pt x="2805" y="531"/>
                  </a:lnTo>
                  <a:lnTo>
                    <a:pt x="2777" y="527"/>
                  </a:lnTo>
                  <a:lnTo>
                    <a:pt x="2222" y="527"/>
                  </a:lnTo>
                  <a:lnTo>
                    <a:pt x="2165" y="524"/>
                  </a:lnTo>
                  <a:lnTo>
                    <a:pt x="2108" y="516"/>
                  </a:lnTo>
                  <a:lnTo>
                    <a:pt x="2052" y="501"/>
                  </a:lnTo>
                  <a:lnTo>
                    <a:pt x="1998" y="481"/>
                  </a:lnTo>
                  <a:lnTo>
                    <a:pt x="1947" y="455"/>
                  </a:lnTo>
                  <a:lnTo>
                    <a:pt x="1899" y="424"/>
                  </a:lnTo>
                  <a:lnTo>
                    <a:pt x="1853" y="388"/>
                  </a:lnTo>
                  <a:lnTo>
                    <a:pt x="1803" y="348"/>
                  </a:lnTo>
                  <a:lnTo>
                    <a:pt x="1749" y="315"/>
                  </a:lnTo>
                  <a:lnTo>
                    <a:pt x="1695" y="288"/>
                  </a:lnTo>
                  <a:lnTo>
                    <a:pt x="1636" y="266"/>
                  </a:lnTo>
                  <a:lnTo>
                    <a:pt x="1578" y="251"/>
                  </a:lnTo>
                  <a:lnTo>
                    <a:pt x="1517" y="242"/>
                  </a:lnTo>
                  <a:lnTo>
                    <a:pt x="1457" y="238"/>
                  </a:lnTo>
                  <a:close/>
                  <a:moveTo>
                    <a:pt x="1427" y="0"/>
                  </a:moveTo>
                  <a:lnTo>
                    <a:pt x="1497" y="0"/>
                  </a:lnTo>
                  <a:lnTo>
                    <a:pt x="1567" y="6"/>
                  </a:lnTo>
                  <a:lnTo>
                    <a:pt x="1635" y="18"/>
                  </a:lnTo>
                  <a:lnTo>
                    <a:pt x="1702" y="36"/>
                  </a:lnTo>
                  <a:lnTo>
                    <a:pt x="1768" y="58"/>
                  </a:lnTo>
                  <a:lnTo>
                    <a:pt x="1833" y="88"/>
                  </a:lnTo>
                  <a:lnTo>
                    <a:pt x="1895" y="121"/>
                  </a:lnTo>
                  <a:lnTo>
                    <a:pt x="1955" y="163"/>
                  </a:lnTo>
                  <a:lnTo>
                    <a:pt x="2012" y="207"/>
                  </a:lnTo>
                  <a:lnTo>
                    <a:pt x="2048" y="236"/>
                  </a:lnTo>
                  <a:lnTo>
                    <a:pt x="2089" y="258"/>
                  </a:lnTo>
                  <a:lnTo>
                    <a:pt x="2132" y="274"/>
                  </a:lnTo>
                  <a:lnTo>
                    <a:pt x="2176" y="284"/>
                  </a:lnTo>
                  <a:lnTo>
                    <a:pt x="2222" y="287"/>
                  </a:lnTo>
                  <a:lnTo>
                    <a:pt x="2777" y="287"/>
                  </a:lnTo>
                  <a:lnTo>
                    <a:pt x="2830" y="291"/>
                  </a:lnTo>
                  <a:lnTo>
                    <a:pt x="2881" y="302"/>
                  </a:lnTo>
                  <a:lnTo>
                    <a:pt x="2928" y="320"/>
                  </a:lnTo>
                  <a:lnTo>
                    <a:pt x="2972" y="344"/>
                  </a:lnTo>
                  <a:lnTo>
                    <a:pt x="3013" y="375"/>
                  </a:lnTo>
                  <a:lnTo>
                    <a:pt x="3047" y="410"/>
                  </a:lnTo>
                  <a:lnTo>
                    <a:pt x="3079" y="450"/>
                  </a:lnTo>
                  <a:lnTo>
                    <a:pt x="3102" y="493"/>
                  </a:lnTo>
                  <a:lnTo>
                    <a:pt x="3121" y="541"/>
                  </a:lnTo>
                  <a:lnTo>
                    <a:pt x="3474" y="163"/>
                  </a:lnTo>
                  <a:lnTo>
                    <a:pt x="3510" y="128"/>
                  </a:lnTo>
                  <a:lnTo>
                    <a:pt x="3550" y="100"/>
                  </a:lnTo>
                  <a:lnTo>
                    <a:pt x="3594" y="78"/>
                  </a:lnTo>
                  <a:lnTo>
                    <a:pt x="3640" y="61"/>
                  </a:lnTo>
                  <a:lnTo>
                    <a:pt x="3688" y="51"/>
                  </a:lnTo>
                  <a:lnTo>
                    <a:pt x="3738" y="47"/>
                  </a:lnTo>
                  <a:lnTo>
                    <a:pt x="3790" y="52"/>
                  </a:lnTo>
                  <a:lnTo>
                    <a:pt x="3841" y="63"/>
                  </a:lnTo>
                  <a:lnTo>
                    <a:pt x="3890" y="80"/>
                  </a:lnTo>
                  <a:lnTo>
                    <a:pt x="3933" y="105"/>
                  </a:lnTo>
                  <a:lnTo>
                    <a:pt x="3973" y="135"/>
                  </a:lnTo>
                  <a:lnTo>
                    <a:pt x="4009" y="171"/>
                  </a:lnTo>
                  <a:lnTo>
                    <a:pt x="4039" y="211"/>
                  </a:lnTo>
                  <a:lnTo>
                    <a:pt x="4064" y="256"/>
                  </a:lnTo>
                  <a:lnTo>
                    <a:pt x="4083" y="303"/>
                  </a:lnTo>
                  <a:lnTo>
                    <a:pt x="4094" y="354"/>
                  </a:lnTo>
                  <a:lnTo>
                    <a:pt x="4098" y="408"/>
                  </a:lnTo>
                  <a:lnTo>
                    <a:pt x="4095" y="454"/>
                  </a:lnTo>
                  <a:lnTo>
                    <a:pt x="4087" y="500"/>
                  </a:lnTo>
                  <a:lnTo>
                    <a:pt x="4072" y="543"/>
                  </a:lnTo>
                  <a:lnTo>
                    <a:pt x="4052" y="584"/>
                  </a:lnTo>
                  <a:lnTo>
                    <a:pt x="4026" y="623"/>
                  </a:lnTo>
                  <a:lnTo>
                    <a:pt x="4026" y="623"/>
                  </a:lnTo>
                  <a:lnTo>
                    <a:pt x="3449" y="1391"/>
                  </a:lnTo>
                  <a:lnTo>
                    <a:pt x="3405" y="1446"/>
                  </a:lnTo>
                  <a:lnTo>
                    <a:pt x="3355" y="1497"/>
                  </a:lnTo>
                  <a:lnTo>
                    <a:pt x="3301" y="1543"/>
                  </a:lnTo>
                  <a:lnTo>
                    <a:pt x="3244" y="1585"/>
                  </a:lnTo>
                  <a:lnTo>
                    <a:pt x="3184" y="1621"/>
                  </a:lnTo>
                  <a:lnTo>
                    <a:pt x="3121" y="1652"/>
                  </a:lnTo>
                  <a:lnTo>
                    <a:pt x="3056" y="1680"/>
                  </a:lnTo>
                  <a:lnTo>
                    <a:pt x="2988" y="1700"/>
                  </a:lnTo>
                  <a:lnTo>
                    <a:pt x="2919" y="1715"/>
                  </a:lnTo>
                  <a:lnTo>
                    <a:pt x="2848" y="1725"/>
                  </a:lnTo>
                  <a:lnTo>
                    <a:pt x="2777" y="1727"/>
                  </a:lnTo>
                  <a:lnTo>
                    <a:pt x="1705" y="1727"/>
                  </a:lnTo>
                  <a:lnTo>
                    <a:pt x="1579" y="1725"/>
                  </a:lnTo>
                  <a:lnTo>
                    <a:pt x="1453" y="1716"/>
                  </a:lnTo>
                  <a:lnTo>
                    <a:pt x="1328" y="1701"/>
                  </a:lnTo>
                  <a:lnTo>
                    <a:pt x="1203" y="1681"/>
                  </a:lnTo>
                  <a:lnTo>
                    <a:pt x="1080" y="1655"/>
                  </a:lnTo>
                  <a:lnTo>
                    <a:pt x="958" y="1624"/>
                  </a:lnTo>
                  <a:lnTo>
                    <a:pt x="887" y="1604"/>
                  </a:lnTo>
                  <a:lnTo>
                    <a:pt x="851" y="1639"/>
                  </a:lnTo>
                  <a:lnTo>
                    <a:pt x="811" y="1670"/>
                  </a:lnTo>
                  <a:lnTo>
                    <a:pt x="768" y="1693"/>
                  </a:lnTo>
                  <a:lnTo>
                    <a:pt x="720" y="1712"/>
                  </a:lnTo>
                  <a:lnTo>
                    <a:pt x="669" y="1723"/>
                  </a:lnTo>
                  <a:lnTo>
                    <a:pt x="616" y="1727"/>
                  </a:lnTo>
                  <a:lnTo>
                    <a:pt x="120" y="1727"/>
                  </a:lnTo>
                  <a:lnTo>
                    <a:pt x="93" y="1723"/>
                  </a:lnTo>
                  <a:lnTo>
                    <a:pt x="67" y="1715"/>
                  </a:lnTo>
                  <a:lnTo>
                    <a:pt x="45" y="1701"/>
                  </a:lnTo>
                  <a:lnTo>
                    <a:pt x="26" y="1682"/>
                  </a:lnTo>
                  <a:lnTo>
                    <a:pt x="12" y="1660"/>
                  </a:lnTo>
                  <a:lnTo>
                    <a:pt x="3" y="1635"/>
                  </a:lnTo>
                  <a:lnTo>
                    <a:pt x="0" y="1608"/>
                  </a:lnTo>
                  <a:lnTo>
                    <a:pt x="0" y="167"/>
                  </a:lnTo>
                  <a:lnTo>
                    <a:pt x="3" y="140"/>
                  </a:lnTo>
                  <a:lnTo>
                    <a:pt x="12" y="114"/>
                  </a:lnTo>
                  <a:lnTo>
                    <a:pt x="26" y="93"/>
                  </a:lnTo>
                  <a:lnTo>
                    <a:pt x="45" y="74"/>
                  </a:lnTo>
                  <a:lnTo>
                    <a:pt x="67" y="59"/>
                  </a:lnTo>
                  <a:lnTo>
                    <a:pt x="93" y="51"/>
                  </a:lnTo>
                  <a:lnTo>
                    <a:pt x="120" y="47"/>
                  </a:lnTo>
                  <a:lnTo>
                    <a:pt x="616" y="47"/>
                  </a:lnTo>
                  <a:lnTo>
                    <a:pt x="668" y="51"/>
                  </a:lnTo>
                  <a:lnTo>
                    <a:pt x="717" y="62"/>
                  </a:lnTo>
                  <a:lnTo>
                    <a:pt x="763" y="78"/>
                  </a:lnTo>
                  <a:lnTo>
                    <a:pt x="806" y="102"/>
                  </a:lnTo>
                  <a:lnTo>
                    <a:pt x="845" y="129"/>
                  </a:lnTo>
                  <a:lnTo>
                    <a:pt x="880" y="163"/>
                  </a:lnTo>
                  <a:lnTo>
                    <a:pt x="911" y="200"/>
                  </a:lnTo>
                  <a:lnTo>
                    <a:pt x="968" y="155"/>
                  </a:lnTo>
                  <a:lnTo>
                    <a:pt x="1028" y="116"/>
                  </a:lnTo>
                  <a:lnTo>
                    <a:pt x="1091" y="83"/>
                  </a:lnTo>
                  <a:lnTo>
                    <a:pt x="1156" y="54"/>
                  </a:lnTo>
                  <a:lnTo>
                    <a:pt x="1222" y="32"/>
                  </a:lnTo>
                  <a:lnTo>
                    <a:pt x="1290" y="16"/>
                  </a:lnTo>
                  <a:lnTo>
                    <a:pt x="1359" y="5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9221828" y="3707320"/>
            <a:ext cx="1137634" cy="1137634"/>
            <a:chOff x="3048000" y="381000"/>
            <a:chExt cx="6096000" cy="6096000"/>
          </a:xfrm>
        </p:grpSpPr>
        <p:sp>
          <p:nvSpPr>
            <p:cNvPr id="47" name="Freeform 34"/>
            <p:cNvSpPr>
              <a:spLocks noEditPoints="1"/>
            </p:cNvSpPr>
            <p:nvPr/>
          </p:nvSpPr>
          <p:spPr bwMode="auto">
            <a:xfrm>
              <a:off x="3048000" y="381000"/>
              <a:ext cx="6096000" cy="6096000"/>
            </a:xfrm>
            <a:custGeom>
              <a:avLst/>
              <a:gdLst>
                <a:gd name="T0" fmla="*/ 3392 w 3840"/>
                <a:gd name="T1" fmla="*/ 3712 h 3840"/>
                <a:gd name="T2" fmla="*/ 2127 w 3840"/>
                <a:gd name="T3" fmla="*/ 1472 h 3840"/>
                <a:gd name="T4" fmla="*/ 2022 w 3840"/>
                <a:gd name="T5" fmla="*/ 1500 h 3840"/>
                <a:gd name="T6" fmla="*/ 1948 w 3840"/>
                <a:gd name="T7" fmla="*/ 1574 h 3840"/>
                <a:gd name="T8" fmla="*/ 1920 w 3840"/>
                <a:gd name="T9" fmla="*/ 1679 h 3840"/>
                <a:gd name="T10" fmla="*/ 1942 w 3840"/>
                <a:gd name="T11" fmla="*/ 1773 h 3840"/>
                <a:gd name="T12" fmla="*/ 2349 w 3840"/>
                <a:gd name="T13" fmla="*/ 2195 h 3840"/>
                <a:gd name="T14" fmla="*/ 2368 w 3840"/>
                <a:gd name="T15" fmla="*/ 2240 h 3840"/>
                <a:gd name="T16" fmla="*/ 2515 w 3840"/>
                <a:gd name="T17" fmla="*/ 2989 h 3840"/>
                <a:gd name="T18" fmla="*/ 2242 w 3840"/>
                <a:gd name="T19" fmla="*/ 2704 h 3840"/>
                <a:gd name="T20" fmla="*/ 1344 w 3840"/>
                <a:gd name="T21" fmla="*/ 2304 h 3840"/>
                <a:gd name="T22" fmla="*/ 1656 w 3840"/>
                <a:gd name="T23" fmla="*/ 3105 h 3840"/>
                <a:gd name="T24" fmla="*/ 1664 w 3840"/>
                <a:gd name="T25" fmla="*/ 3392 h 3840"/>
                <a:gd name="T26" fmla="*/ 3072 w 3840"/>
                <a:gd name="T27" fmla="*/ 2304 h 3840"/>
                <a:gd name="T28" fmla="*/ 3027 w 3840"/>
                <a:gd name="T29" fmla="*/ 2285 h 3840"/>
                <a:gd name="T30" fmla="*/ 2221 w 3840"/>
                <a:gd name="T31" fmla="*/ 1494 h 3840"/>
                <a:gd name="T32" fmla="*/ 2127 w 3840"/>
                <a:gd name="T33" fmla="*/ 1472 h 3840"/>
                <a:gd name="T34" fmla="*/ 253 w 3840"/>
                <a:gd name="T35" fmla="*/ 140 h 3840"/>
                <a:gd name="T36" fmla="*/ 173 w 3840"/>
                <a:gd name="T37" fmla="*/ 197 h 3840"/>
                <a:gd name="T38" fmla="*/ 131 w 3840"/>
                <a:gd name="T39" fmla="*/ 285 h 3840"/>
                <a:gd name="T40" fmla="*/ 131 w 3840"/>
                <a:gd name="T41" fmla="*/ 2019 h 3840"/>
                <a:gd name="T42" fmla="*/ 173 w 3840"/>
                <a:gd name="T43" fmla="*/ 2107 h 3840"/>
                <a:gd name="T44" fmla="*/ 253 w 3840"/>
                <a:gd name="T45" fmla="*/ 2164 h 3840"/>
                <a:gd name="T46" fmla="*/ 2149 w 3840"/>
                <a:gd name="T47" fmla="*/ 2176 h 3840"/>
                <a:gd name="T48" fmla="*/ 1836 w 3840"/>
                <a:gd name="T49" fmla="*/ 1847 h 3840"/>
                <a:gd name="T50" fmla="*/ 1794 w 3840"/>
                <a:gd name="T51" fmla="*/ 1723 h 3840"/>
                <a:gd name="T52" fmla="*/ 1806 w 3840"/>
                <a:gd name="T53" fmla="*/ 1583 h 3840"/>
                <a:gd name="T54" fmla="*/ 1875 w 3840"/>
                <a:gd name="T55" fmla="*/ 1459 h 3840"/>
                <a:gd name="T56" fmla="*/ 1986 w 3840"/>
                <a:gd name="T57" fmla="*/ 1375 h 3840"/>
                <a:gd name="T58" fmla="*/ 2127 w 3840"/>
                <a:gd name="T59" fmla="*/ 1344 h 3840"/>
                <a:gd name="T60" fmla="*/ 2256 w 3840"/>
                <a:gd name="T61" fmla="*/ 1370 h 3840"/>
                <a:gd name="T62" fmla="*/ 2365 w 3840"/>
                <a:gd name="T63" fmla="*/ 1442 h 3840"/>
                <a:gd name="T64" fmla="*/ 3555 w 3840"/>
                <a:gd name="T65" fmla="*/ 2173 h 3840"/>
                <a:gd name="T66" fmla="*/ 3643 w 3840"/>
                <a:gd name="T67" fmla="*/ 2131 h 3840"/>
                <a:gd name="T68" fmla="*/ 3700 w 3840"/>
                <a:gd name="T69" fmla="*/ 2051 h 3840"/>
                <a:gd name="T70" fmla="*/ 3712 w 3840"/>
                <a:gd name="T71" fmla="*/ 320 h 3840"/>
                <a:gd name="T72" fmla="*/ 3685 w 3840"/>
                <a:gd name="T73" fmla="*/ 223 h 3840"/>
                <a:gd name="T74" fmla="*/ 3617 w 3840"/>
                <a:gd name="T75" fmla="*/ 155 h 3840"/>
                <a:gd name="T76" fmla="*/ 3520 w 3840"/>
                <a:gd name="T77" fmla="*/ 128 h 3840"/>
                <a:gd name="T78" fmla="*/ 3520 w 3840"/>
                <a:gd name="T79" fmla="*/ 0 h 3840"/>
                <a:gd name="T80" fmla="*/ 3655 w 3840"/>
                <a:gd name="T81" fmla="*/ 30 h 3840"/>
                <a:gd name="T82" fmla="*/ 3761 w 3840"/>
                <a:gd name="T83" fmla="*/ 111 h 3840"/>
                <a:gd name="T84" fmla="*/ 3826 w 3840"/>
                <a:gd name="T85" fmla="*/ 228 h 3840"/>
                <a:gd name="T86" fmla="*/ 3840 w 3840"/>
                <a:gd name="T87" fmla="*/ 1984 h 3840"/>
                <a:gd name="T88" fmla="*/ 3810 w 3840"/>
                <a:gd name="T89" fmla="*/ 2119 h 3840"/>
                <a:gd name="T90" fmla="*/ 3729 w 3840"/>
                <a:gd name="T91" fmla="*/ 2225 h 3840"/>
                <a:gd name="T92" fmla="*/ 3612 w 3840"/>
                <a:gd name="T93" fmla="*/ 2290 h 3840"/>
                <a:gd name="T94" fmla="*/ 3520 w 3840"/>
                <a:gd name="T95" fmla="*/ 3776 h 3840"/>
                <a:gd name="T96" fmla="*/ 3493 w 3840"/>
                <a:gd name="T97" fmla="*/ 3827 h 3840"/>
                <a:gd name="T98" fmla="*/ 1600 w 3840"/>
                <a:gd name="T99" fmla="*/ 3840 h 3840"/>
                <a:gd name="T100" fmla="*/ 1549 w 3840"/>
                <a:gd name="T101" fmla="*/ 3813 h 3840"/>
                <a:gd name="T102" fmla="*/ 1536 w 3840"/>
                <a:gd name="T103" fmla="*/ 3163 h 3840"/>
                <a:gd name="T104" fmla="*/ 1218 w 3840"/>
                <a:gd name="T105" fmla="*/ 2832 h 3840"/>
                <a:gd name="T106" fmla="*/ 320 w 3840"/>
                <a:gd name="T107" fmla="*/ 2304 h 3840"/>
                <a:gd name="T108" fmla="*/ 185 w 3840"/>
                <a:gd name="T109" fmla="*/ 2274 h 3840"/>
                <a:gd name="T110" fmla="*/ 79 w 3840"/>
                <a:gd name="T111" fmla="*/ 2193 h 3840"/>
                <a:gd name="T112" fmla="*/ 14 w 3840"/>
                <a:gd name="T113" fmla="*/ 2076 h 3840"/>
                <a:gd name="T114" fmla="*/ 0 w 3840"/>
                <a:gd name="T115" fmla="*/ 320 h 3840"/>
                <a:gd name="T116" fmla="*/ 30 w 3840"/>
                <a:gd name="T117" fmla="*/ 185 h 3840"/>
                <a:gd name="T118" fmla="*/ 111 w 3840"/>
                <a:gd name="T119" fmla="*/ 79 h 3840"/>
                <a:gd name="T120" fmla="*/ 228 w 3840"/>
                <a:gd name="T121" fmla="*/ 14 h 3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40" h="3840">
                  <a:moveTo>
                    <a:pt x="1664" y="3520"/>
                  </a:moveTo>
                  <a:lnTo>
                    <a:pt x="1664" y="3712"/>
                  </a:lnTo>
                  <a:lnTo>
                    <a:pt x="3392" y="3712"/>
                  </a:lnTo>
                  <a:lnTo>
                    <a:pt x="3392" y="3520"/>
                  </a:lnTo>
                  <a:lnTo>
                    <a:pt x="1664" y="3520"/>
                  </a:lnTo>
                  <a:close/>
                  <a:moveTo>
                    <a:pt x="2127" y="1472"/>
                  </a:moveTo>
                  <a:lnTo>
                    <a:pt x="2090" y="1475"/>
                  </a:lnTo>
                  <a:lnTo>
                    <a:pt x="2055" y="1485"/>
                  </a:lnTo>
                  <a:lnTo>
                    <a:pt x="2022" y="1500"/>
                  </a:lnTo>
                  <a:lnTo>
                    <a:pt x="1994" y="1521"/>
                  </a:lnTo>
                  <a:lnTo>
                    <a:pt x="1969" y="1546"/>
                  </a:lnTo>
                  <a:lnTo>
                    <a:pt x="1948" y="1574"/>
                  </a:lnTo>
                  <a:lnTo>
                    <a:pt x="1933" y="1607"/>
                  </a:lnTo>
                  <a:lnTo>
                    <a:pt x="1923" y="1642"/>
                  </a:lnTo>
                  <a:lnTo>
                    <a:pt x="1920" y="1679"/>
                  </a:lnTo>
                  <a:lnTo>
                    <a:pt x="1922" y="1713"/>
                  </a:lnTo>
                  <a:lnTo>
                    <a:pt x="1930" y="1744"/>
                  </a:lnTo>
                  <a:lnTo>
                    <a:pt x="1942" y="1773"/>
                  </a:lnTo>
                  <a:lnTo>
                    <a:pt x="1960" y="1801"/>
                  </a:lnTo>
                  <a:lnTo>
                    <a:pt x="1981" y="1826"/>
                  </a:lnTo>
                  <a:lnTo>
                    <a:pt x="2349" y="2195"/>
                  </a:lnTo>
                  <a:lnTo>
                    <a:pt x="2360" y="2209"/>
                  </a:lnTo>
                  <a:lnTo>
                    <a:pt x="2366" y="2224"/>
                  </a:lnTo>
                  <a:lnTo>
                    <a:pt x="2368" y="2240"/>
                  </a:lnTo>
                  <a:lnTo>
                    <a:pt x="2368" y="2661"/>
                  </a:lnTo>
                  <a:lnTo>
                    <a:pt x="2605" y="2899"/>
                  </a:lnTo>
                  <a:lnTo>
                    <a:pt x="2515" y="2989"/>
                  </a:lnTo>
                  <a:lnTo>
                    <a:pt x="2259" y="2733"/>
                  </a:lnTo>
                  <a:lnTo>
                    <a:pt x="2248" y="2719"/>
                  </a:lnTo>
                  <a:lnTo>
                    <a:pt x="2242" y="2704"/>
                  </a:lnTo>
                  <a:lnTo>
                    <a:pt x="2240" y="2688"/>
                  </a:lnTo>
                  <a:lnTo>
                    <a:pt x="2240" y="2304"/>
                  </a:lnTo>
                  <a:lnTo>
                    <a:pt x="1344" y="2304"/>
                  </a:lnTo>
                  <a:lnTo>
                    <a:pt x="1344" y="2789"/>
                  </a:lnTo>
                  <a:lnTo>
                    <a:pt x="1645" y="3091"/>
                  </a:lnTo>
                  <a:lnTo>
                    <a:pt x="1656" y="3105"/>
                  </a:lnTo>
                  <a:lnTo>
                    <a:pt x="1662" y="3120"/>
                  </a:lnTo>
                  <a:lnTo>
                    <a:pt x="1664" y="3136"/>
                  </a:lnTo>
                  <a:lnTo>
                    <a:pt x="1664" y="3392"/>
                  </a:lnTo>
                  <a:lnTo>
                    <a:pt x="3392" y="3392"/>
                  </a:lnTo>
                  <a:lnTo>
                    <a:pt x="3392" y="2304"/>
                  </a:lnTo>
                  <a:lnTo>
                    <a:pt x="3072" y="2304"/>
                  </a:lnTo>
                  <a:lnTo>
                    <a:pt x="3056" y="2302"/>
                  </a:lnTo>
                  <a:lnTo>
                    <a:pt x="3041" y="2296"/>
                  </a:lnTo>
                  <a:lnTo>
                    <a:pt x="3027" y="2285"/>
                  </a:lnTo>
                  <a:lnTo>
                    <a:pt x="2274" y="1533"/>
                  </a:lnTo>
                  <a:lnTo>
                    <a:pt x="2249" y="1512"/>
                  </a:lnTo>
                  <a:lnTo>
                    <a:pt x="2221" y="1494"/>
                  </a:lnTo>
                  <a:lnTo>
                    <a:pt x="2192" y="1482"/>
                  </a:lnTo>
                  <a:lnTo>
                    <a:pt x="2161" y="1474"/>
                  </a:lnTo>
                  <a:lnTo>
                    <a:pt x="2127" y="1472"/>
                  </a:lnTo>
                  <a:close/>
                  <a:moveTo>
                    <a:pt x="320" y="128"/>
                  </a:moveTo>
                  <a:lnTo>
                    <a:pt x="285" y="131"/>
                  </a:lnTo>
                  <a:lnTo>
                    <a:pt x="253" y="140"/>
                  </a:lnTo>
                  <a:lnTo>
                    <a:pt x="223" y="155"/>
                  </a:lnTo>
                  <a:lnTo>
                    <a:pt x="197" y="173"/>
                  </a:lnTo>
                  <a:lnTo>
                    <a:pt x="173" y="197"/>
                  </a:lnTo>
                  <a:lnTo>
                    <a:pt x="155" y="223"/>
                  </a:lnTo>
                  <a:lnTo>
                    <a:pt x="140" y="253"/>
                  </a:lnTo>
                  <a:lnTo>
                    <a:pt x="131" y="285"/>
                  </a:lnTo>
                  <a:lnTo>
                    <a:pt x="128" y="320"/>
                  </a:lnTo>
                  <a:lnTo>
                    <a:pt x="128" y="1984"/>
                  </a:lnTo>
                  <a:lnTo>
                    <a:pt x="131" y="2019"/>
                  </a:lnTo>
                  <a:lnTo>
                    <a:pt x="140" y="2051"/>
                  </a:lnTo>
                  <a:lnTo>
                    <a:pt x="155" y="2081"/>
                  </a:lnTo>
                  <a:lnTo>
                    <a:pt x="173" y="2107"/>
                  </a:lnTo>
                  <a:lnTo>
                    <a:pt x="197" y="2131"/>
                  </a:lnTo>
                  <a:lnTo>
                    <a:pt x="223" y="2149"/>
                  </a:lnTo>
                  <a:lnTo>
                    <a:pt x="253" y="2164"/>
                  </a:lnTo>
                  <a:lnTo>
                    <a:pt x="285" y="2173"/>
                  </a:lnTo>
                  <a:lnTo>
                    <a:pt x="320" y="2176"/>
                  </a:lnTo>
                  <a:lnTo>
                    <a:pt x="2149" y="2176"/>
                  </a:lnTo>
                  <a:lnTo>
                    <a:pt x="1890" y="1917"/>
                  </a:lnTo>
                  <a:lnTo>
                    <a:pt x="1861" y="1884"/>
                  </a:lnTo>
                  <a:lnTo>
                    <a:pt x="1836" y="1847"/>
                  </a:lnTo>
                  <a:lnTo>
                    <a:pt x="1818" y="1808"/>
                  </a:lnTo>
                  <a:lnTo>
                    <a:pt x="1804" y="1766"/>
                  </a:lnTo>
                  <a:lnTo>
                    <a:pt x="1794" y="1723"/>
                  </a:lnTo>
                  <a:lnTo>
                    <a:pt x="1792" y="1679"/>
                  </a:lnTo>
                  <a:lnTo>
                    <a:pt x="1795" y="1630"/>
                  </a:lnTo>
                  <a:lnTo>
                    <a:pt x="1806" y="1583"/>
                  </a:lnTo>
                  <a:lnTo>
                    <a:pt x="1823" y="1538"/>
                  </a:lnTo>
                  <a:lnTo>
                    <a:pt x="1847" y="1496"/>
                  </a:lnTo>
                  <a:lnTo>
                    <a:pt x="1875" y="1459"/>
                  </a:lnTo>
                  <a:lnTo>
                    <a:pt x="1907" y="1427"/>
                  </a:lnTo>
                  <a:lnTo>
                    <a:pt x="1944" y="1399"/>
                  </a:lnTo>
                  <a:lnTo>
                    <a:pt x="1986" y="1375"/>
                  </a:lnTo>
                  <a:lnTo>
                    <a:pt x="2031" y="1358"/>
                  </a:lnTo>
                  <a:lnTo>
                    <a:pt x="2078" y="1347"/>
                  </a:lnTo>
                  <a:lnTo>
                    <a:pt x="2127" y="1344"/>
                  </a:lnTo>
                  <a:lnTo>
                    <a:pt x="2171" y="1346"/>
                  </a:lnTo>
                  <a:lnTo>
                    <a:pt x="2214" y="1356"/>
                  </a:lnTo>
                  <a:lnTo>
                    <a:pt x="2256" y="1370"/>
                  </a:lnTo>
                  <a:lnTo>
                    <a:pt x="2295" y="1388"/>
                  </a:lnTo>
                  <a:lnTo>
                    <a:pt x="2332" y="1413"/>
                  </a:lnTo>
                  <a:lnTo>
                    <a:pt x="2365" y="1442"/>
                  </a:lnTo>
                  <a:lnTo>
                    <a:pt x="3099" y="2176"/>
                  </a:lnTo>
                  <a:lnTo>
                    <a:pt x="3520" y="2176"/>
                  </a:lnTo>
                  <a:lnTo>
                    <a:pt x="3555" y="2173"/>
                  </a:lnTo>
                  <a:lnTo>
                    <a:pt x="3587" y="2164"/>
                  </a:lnTo>
                  <a:lnTo>
                    <a:pt x="3617" y="2149"/>
                  </a:lnTo>
                  <a:lnTo>
                    <a:pt x="3643" y="2131"/>
                  </a:lnTo>
                  <a:lnTo>
                    <a:pt x="3667" y="2107"/>
                  </a:lnTo>
                  <a:lnTo>
                    <a:pt x="3685" y="2081"/>
                  </a:lnTo>
                  <a:lnTo>
                    <a:pt x="3700" y="2051"/>
                  </a:lnTo>
                  <a:lnTo>
                    <a:pt x="3709" y="2019"/>
                  </a:lnTo>
                  <a:lnTo>
                    <a:pt x="3712" y="1984"/>
                  </a:lnTo>
                  <a:lnTo>
                    <a:pt x="3712" y="320"/>
                  </a:lnTo>
                  <a:lnTo>
                    <a:pt x="3709" y="285"/>
                  </a:lnTo>
                  <a:lnTo>
                    <a:pt x="3700" y="253"/>
                  </a:lnTo>
                  <a:lnTo>
                    <a:pt x="3685" y="223"/>
                  </a:lnTo>
                  <a:lnTo>
                    <a:pt x="3667" y="197"/>
                  </a:lnTo>
                  <a:lnTo>
                    <a:pt x="3643" y="173"/>
                  </a:lnTo>
                  <a:lnTo>
                    <a:pt x="3617" y="155"/>
                  </a:lnTo>
                  <a:lnTo>
                    <a:pt x="3587" y="140"/>
                  </a:lnTo>
                  <a:lnTo>
                    <a:pt x="3555" y="131"/>
                  </a:lnTo>
                  <a:lnTo>
                    <a:pt x="3520" y="128"/>
                  </a:lnTo>
                  <a:lnTo>
                    <a:pt x="320" y="128"/>
                  </a:lnTo>
                  <a:close/>
                  <a:moveTo>
                    <a:pt x="320" y="0"/>
                  </a:moveTo>
                  <a:lnTo>
                    <a:pt x="3520" y="0"/>
                  </a:lnTo>
                  <a:lnTo>
                    <a:pt x="3568" y="3"/>
                  </a:lnTo>
                  <a:lnTo>
                    <a:pt x="3612" y="14"/>
                  </a:lnTo>
                  <a:lnTo>
                    <a:pt x="3655" y="30"/>
                  </a:lnTo>
                  <a:lnTo>
                    <a:pt x="3695" y="51"/>
                  </a:lnTo>
                  <a:lnTo>
                    <a:pt x="3729" y="79"/>
                  </a:lnTo>
                  <a:lnTo>
                    <a:pt x="3761" y="111"/>
                  </a:lnTo>
                  <a:lnTo>
                    <a:pt x="3789" y="145"/>
                  </a:lnTo>
                  <a:lnTo>
                    <a:pt x="3810" y="185"/>
                  </a:lnTo>
                  <a:lnTo>
                    <a:pt x="3826" y="228"/>
                  </a:lnTo>
                  <a:lnTo>
                    <a:pt x="3837" y="272"/>
                  </a:lnTo>
                  <a:lnTo>
                    <a:pt x="3840" y="320"/>
                  </a:lnTo>
                  <a:lnTo>
                    <a:pt x="3840" y="1984"/>
                  </a:lnTo>
                  <a:lnTo>
                    <a:pt x="3837" y="2032"/>
                  </a:lnTo>
                  <a:lnTo>
                    <a:pt x="3826" y="2076"/>
                  </a:lnTo>
                  <a:lnTo>
                    <a:pt x="3810" y="2119"/>
                  </a:lnTo>
                  <a:lnTo>
                    <a:pt x="3789" y="2159"/>
                  </a:lnTo>
                  <a:lnTo>
                    <a:pt x="3761" y="2193"/>
                  </a:lnTo>
                  <a:lnTo>
                    <a:pt x="3729" y="2225"/>
                  </a:lnTo>
                  <a:lnTo>
                    <a:pt x="3695" y="2253"/>
                  </a:lnTo>
                  <a:lnTo>
                    <a:pt x="3655" y="2274"/>
                  </a:lnTo>
                  <a:lnTo>
                    <a:pt x="3612" y="2290"/>
                  </a:lnTo>
                  <a:lnTo>
                    <a:pt x="3568" y="2301"/>
                  </a:lnTo>
                  <a:lnTo>
                    <a:pt x="3520" y="2304"/>
                  </a:lnTo>
                  <a:lnTo>
                    <a:pt x="3520" y="3776"/>
                  </a:lnTo>
                  <a:lnTo>
                    <a:pt x="3517" y="3796"/>
                  </a:lnTo>
                  <a:lnTo>
                    <a:pt x="3507" y="3813"/>
                  </a:lnTo>
                  <a:lnTo>
                    <a:pt x="3493" y="3827"/>
                  </a:lnTo>
                  <a:lnTo>
                    <a:pt x="3476" y="3837"/>
                  </a:lnTo>
                  <a:lnTo>
                    <a:pt x="3456" y="3840"/>
                  </a:lnTo>
                  <a:lnTo>
                    <a:pt x="1600" y="3840"/>
                  </a:lnTo>
                  <a:lnTo>
                    <a:pt x="1580" y="3837"/>
                  </a:lnTo>
                  <a:lnTo>
                    <a:pt x="1563" y="3827"/>
                  </a:lnTo>
                  <a:lnTo>
                    <a:pt x="1549" y="3813"/>
                  </a:lnTo>
                  <a:lnTo>
                    <a:pt x="1539" y="3796"/>
                  </a:lnTo>
                  <a:lnTo>
                    <a:pt x="1536" y="3776"/>
                  </a:lnTo>
                  <a:lnTo>
                    <a:pt x="1536" y="3163"/>
                  </a:lnTo>
                  <a:lnTo>
                    <a:pt x="1235" y="2861"/>
                  </a:lnTo>
                  <a:lnTo>
                    <a:pt x="1224" y="2847"/>
                  </a:lnTo>
                  <a:lnTo>
                    <a:pt x="1218" y="2832"/>
                  </a:lnTo>
                  <a:lnTo>
                    <a:pt x="1216" y="2816"/>
                  </a:lnTo>
                  <a:lnTo>
                    <a:pt x="1216" y="2304"/>
                  </a:lnTo>
                  <a:lnTo>
                    <a:pt x="320" y="2304"/>
                  </a:lnTo>
                  <a:lnTo>
                    <a:pt x="272" y="2301"/>
                  </a:lnTo>
                  <a:lnTo>
                    <a:pt x="228" y="2290"/>
                  </a:lnTo>
                  <a:lnTo>
                    <a:pt x="185" y="2274"/>
                  </a:lnTo>
                  <a:lnTo>
                    <a:pt x="145" y="2253"/>
                  </a:lnTo>
                  <a:lnTo>
                    <a:pt x="111" y="2225"/>
                  </a:lnTo>
                  <a:lnTo>
                    <a:pt x="79" y="2193"/>
                  </a:lnTo>
                  <a:lnTo>
                    <a:pt x="51" y="2159"/>
                  </a:lnTo>
                  <a:lnTo>
                    <a:pt x="30" y="2119"/>
                  </a:lnTo>
                  <a:lnTo>
                    <a:pt x="14" y="2076"/>
                  </a:lnTo>
                  <a:lnTo>
                    <a:pt x="3" y="2032"/>
                  </a:lnTo>
                  <a:lnTo>
                    <a:pt x="0" y="1984"/>
                  </a:lnTo>
                  <a:lnTo>
                    <a:pt x="0" y="320"/>
                  </a:lnTo>
                  <a:lnTo>
                    <a:pt x="3" y="272"/>
                  </a:lnTo>
                  <a:lnTo>
                    <a:pt x="14" y="228"/>
                  </a:lnTo>
                  <a:lnTo>
                    <a:pt x="30" y="185"/>
                  </a:lnTo>
                  <a:lnTo>
                    <a:pt x="51" y="145"/>
                  </a:lnTo>
                  <a:lnTo>
                    <a:pt x="79" y="111"/>
                  </a:lnTo>
                  <a:lnTo>
                    <a:pt x="111" y="79"/>
                  </a:lnTo>
                  <a:lnTo>
                    <a:pt x="145" y="51"/>
                  </a:lnTo>
                  <a:lnTo>
                    <a:pt x="185" y="30"/>
                  </a:lnTo>
                  <a:lnTo>
                    <a:pt x="228" y="14"/>
                  </a:lnTo>
                  <a:lnTo>
                    <a:pt x="272" y="3"/>
                  </a:lnTo>
                  <a:lnTo>
                    <a:pt x="32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5"/>
            <p:cNvSpPr>
              <a:spLocks noEditPoints="1"/>
            </p:cNvSpPr>
            <p:nvPr/>
          </p:nvSpPr>
          <p:spPr bwMode="auto">
            <a:xfrm>
              <a:off x="3556000" y="790575"/>
              <a:ext cx="2032000" cy="2740025"/>
            </a:xfrm>
            <a:custGeom>
              <a:avLst/>
              <a:gdLst>
                <a:gd name="T0" fmla="*/ 128 w 1280"/>
                <a:gd name="T1" fmla="*/ 1086 h 1726"/>
                <a:gd name="T2" fmla="*/ 142 w 1280"/>
                <a:gd name="T3" fmla="*/ 1204 h 1726"/>
                <a:gd name="T4" fmla="*/ 180 w 1280"/>
                <a:gd name="T5" fmla="*/ 1311 h 1726"/>
                <a:gd name="T6" fmla="*/ 241 w 1280"/>
                <a:gd name="T7" fmla="*/ 1406 h 1726"/>
                <a:gd name="T8" fmla="*/ 320 w 1280"/>
                <a:gd name="T9" fmla="*/ 1485 h 1726"/>
                <a:gd name="T10" fmla="*/ 415 w 1280"/>
                <a:gd name="T11" fmla="*/ 1546 h 1726"/>
                <a:gd name="T12" fmla="*/ 522 w 1280"/>
                <a:gd name="T13" fmla="*/ 1584 h 1726"/>
                <a:gd name="T14" fmla="*/ 640 w 1280"/>
                <a:gd name="T15" fmla="*/ 1598 h 1726"/>
                <a:gd name="T16" fmla="*/ 758 w 1280"/>
                <a:gd name="T17" fmla="*/ 1584 h 1726"/>
                <a:gd name="T18" fmla="*/ 865 w 1280"/>
                <a:gd name="T19" fmla="*/ 1546 h 1726"/>
                <a:gd name="T20" fmla="*/ 960 w 1280"/>
                <a:gd name="T21" fmla="*/ 1485 h 1726"/>
                <a:gd name="T22" fmla="*/ 1039 w 1280"/>
                <a:gd name="T23" fmla="*/ 1406 h 1726"/>
                <a:gd name="T24" fmla="*/ 1100 w 1280"/>
                <a:gd name="T25" fmla="*/ 1311 h 1726"/>
                <a:gd name="T26" fmla="*/ 1138 w 1280"/>
                <a:gd name="T27" fmla="*/ 1204 h 1726"/>
                <a:gd name="T28" fmla="*/ 1152 w 1280"/>
                <a:gd name="T29" fmla="*/ 1086 h 1726"/>
                <a:gd name="T30" fmla="*/ 128 w 1280"/>
                <a:gd name="T31" fmla="*/ 894 h 1726"/>
                <a:gd name="T32" fmla="*/ 307 w 1280"/>
                <a:gd name="T33" fmla="*/ 612 h 1726"/>
                <a:gd name="T34" fmla="*/ 278 w 1280"/>
                <a:gd name="T35" fmla="*/ 635 h 1726"/>
                <a:gd name="T36" fmla="*/ 242 w 1280"/>
                <a:gd name="T37" fmla="*/ 637 h 1726"/>
                <a:gd name="T38" fmla="*/ 211 w 1280"/>
                <a:gd name="T39" fmla="*/ 619 h 1726"/>
                <a:gd name="T40" fmla="*/ 128 w 1280"/>
                <a:gd name="T41" fmla="*/ 766 h 1726"/>
                <a:gd name="T42" fmla="*/ 1152 w 1280"/>
                <a:gd name="T43" fmla="*/ 537 h 1726"/>
                <a:gd name="T44" fmla="*/ 1054 w 1280"/>
                <a:gd name="T45" fmla="*/ 630 h 1726"/>
                <a:gd name="T46" fmla="*/ 1019 w 1280"/>
                <a:gd name="T47" fmla="*/ 638 h 1726"/>
                <a:gd name="T48" fmla="*/ 986 w 1280"/>
                <a:gd name="T49" fmla="*/ 625 h 1726"/>
                <a:gd name="T50" fmla="*/ 640 w 1280"/>
                <a:gd name="T51" fmla="*/ 169 h 1726"/>
                <a:gd name="T52" fmla="*/ 648 w 1280"/>
                <a:gd name="T53" fmla="*/ 0 h 1726"/>
                <a:gd name="T54" fmla="*/ 680 w 1280"/>
                <a:gd name="T55" fmla="*/ 12 h 1726"/>
                <a:gd name="T56" fmla="*/ 1031 w 1280"/>
                <a:gd name="T57" fmla="*/ 476 h 1726"/>
                <a:gd name="T58" fmla="*/ 1186 w 1280"/>
                <a:gd name="T59" fmla="*/ 325 h 1726"/>
                <a:gd name="T60" fmla="*/ 1222 w 1280"/>
                <a:gd name="T61" fmla="*/ 318 h 1726"/>
                <a:gd name="T62" fmla="*/ 1257 w 1280"/>
                <a:gd name="T63" fmla="*/ 333 h 1726"/>
                <a:gd name="T64" fmla="*/ 1278 w 1280"/>
                <a:gd name="T65" fmla="*/ 363 h 1726"/>
                <a:gd name="T66" fmla="*/ 1280 w 1280"/>
                <a:gd name="T67" fmla="*/ 1086 h 1726"/>
                <a:gd name="T68" fmla="*/ 1267 w 1280"/>
                <a:gd name="T69" fmla="*/ 1215 h 1726"/>
                <a:gd name="T70" fmla="*/ 1230 w 1280"/>
                <a:gd name="T71" fmla="*/ 1335 h 1726"/>
                <a:gd name="T72" fmla="*/ 1171 w 1280"/>
                <a:gd name="T73" fmla="*/ 1443 h 1726"/>
                <a:gd name="T74" fmla="*/ 1093 w 1280"/>
                <a:gd name="T75" fmla="*/ 1539 h 1726"/>
                <a:gd name="T76" fmla="*/ 997 w 1280"/>
                <a:gd name="T77" fmla="*/ 1617 h 1726"/>
                <a:gd name="T78" fmla="*/ 889 w 1280"/>
                <a:gd name="T79" fmla="*/ 1676 h 1726"/>
                <a:gd name="T80" fmla="*/ 769 w 1280"/>
                <a:gd name="T81" fmla="*/ 1713 h 1726"/>
                <a:gd name="T82" fmla="*/ 640 w 1280"/>
                <a:gd name="T83" fmla="*/ 1726 h 1726"/>
                <a:gd name="T84" fmla="*/ 511 w 1280"/>
                <a:gd name="T85" fmla="*/ 1713 h 1726"/>
                <a:gd name="T86" fmla="*/ 391 w 1280"/>
                <a:gd name="T87" fmla="*/ 1676 h 1726"/>
                <a:gd name="T88" fmla="*/ 283 w 1280"/>
                <a:gd name="T89" fmla="*/ 1617 h 1726"/>
                <a:gd name="T90" fmla="*/ 187 w 1280"/>
                <a:gd name="T91" fmla="*/ 1539 h 1726"/>
                <a:gd name="T92" fmla="*/ 109 w 1280"/>
                <a:gd name="T93" fmla="*/ 1443 h 1726"/>
                <a:gd name="T94" fmla="*/ 50 w 1280"/>
                <a:gd name="T95" fmla="*/ 1335 h 1726"/>
                <a:gd name="T96" fmla="*/ 13 w 1280"/>
                <a:gd name="T97" fmla="*/ 1215 h 1726"/>
                <a:gd name="T98" fmla="*/ 0 w 1280"/>
                <a:gd name="T99" fmla="*/ 1086 h 1726"/>
                <a:gd name="T100" fmla="*/ 2 w 1280"/>
                <a:gd name="T101" fmla="*/ 363 h 1726"/>
                <a:gd name="T102" fmla="*/ 23 w 1280"/>
                <a:gd name="T103" fmla="*/ 333 h 1726"/>
                <a:gd name="T104" fmla="*/ 58 w 1280"/>
                <a:gd name="T105" fmla="*/ 318 h 1726"/>
                <a:gd name="T106" fmla="*/ 94 w 1280"/>
                <a:gd name="T107" fmla="*/ 325 h 1726"/>
                <a:gd name="T108" fmla="*/ 249 w 1280"/>
                <a:gd name="T109" fmla="*/ 476 h 1726"/>
                <a:gd name="T110" fmla="*/ 600 w 1280"/>
                <a:gd name="T111" fmla="*/ 12 h 1726"/>
                <a:gd name="T112" fmla="*/ 632 w 1280"/>
                <a:gd name="T113" fmla="*/ 0 h 1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80" h="1726">
                  <a:moveTo>
                    <a:pt x="128" y="894"/>
                  </a:moveTo>
                  <a:lnTo>
                    <a:pt x="128" y="1086"/>
                  </a:lnTo>
                  <a:lnTo>
                    <a:pt x="131" y="1145"/>
                  </a:lnTo>
                  <a:lnTo>
                    <a:pt x="142" y="1204"/>
                  </a:lnTo>
                  <a:lnTo>
                    <a:pt x="158" y="1258"/>
                  </a:lnTo>
                  <a:lnTo>
                    <a:pt x="180" y="1311"/>
                  </a:lnTo>
                  <a:lnTo>
                    <a:pt x="208" y="1361"/>
                  </a:lnTo>
                  <a:lnTo>
                    <a:pt x="241" y="1406"/>
                  </a:lnTo>
                  <a:lnTo>
                    <a:pt x="278" y="1448"/>
                  </a:lnTo>
                  <a:lnTo>
                    <a:pt x="320" y="1485"/>
                  </a:lnTo>
                  <a:lnTo>
                    <a:pt x="365" y="1518"/>
                  </a:lnTo>
                  <a:lnTo>
                    <a:pt x="415" y="1546"/>
                  </a:lnTo>
                  <a:lnTo>
                    <a:pt x="468" y="1568"/>
                  </a:lnTo>
                  <a:lnTo>
                    <a:pt x="522" y="1584"/>
                  </a:lnTo>
                  <a:lnTo>
                    <a:pt x="581" y="1595"/>
                  </a:lnTo>
                  <a:lnTo>
                    <a:pt x="640" y="1598"/>
                  </a:lnTo>
                  <a:lnTo>
                    <a:pt x="699" y="1595"/>
                  </a:lnTo>
                  <a:lnTo>
                    <a:pt x="758" y="1584"/>
                  </a:lnTo>
                  <a:lnTo>
                    <a:pt x="812" y="1568"/>
                  </a:lnTo>
                  <a:lnTo>
                    <a:pt x="865" y="1546"/>
                  </a:lnTo>
                  <a:lnTo>
                    <a:pt x="915" y="1518"/>
                  </a:lnTo>
                  <a:lnTo>
                    <a:pt x="960" y="1485"/>
                  </a:lnTo>
                  <a:lnTo>
                    <a:pt x="1002" y="1448"/>
                  </a:lnTo>
                  <a:lnTo>
                    <a:pt x="1039" y="1406"/>
                  </a:lnTo>
                  <a:lnTo>
                    <a:pt x="1072" y="1361"/>
                  </a:lnTo>
                  <a:lnTo>
                    <a:pt x="1100" y="1311"/>
                  </a:lnTo>
                  <a:lnTo>
                    <a:pt x="1122" y="1258"/>
                  </a:lnTo>
                  <a:lnTo>
                    <a:pt x="1138" y="1204"/>
                  </a:lnTo>
                  <a:lnTo>
                    <a:pt x="1149" y="1145"/>
                  </a:lnTo>
                  <a:lnTo>
                    <a:pt x="1152" y="1086"/>
                  </a:lnTo>
                  <a:lnTo>
                    <a:pt x="1152" y="894"/>
                  </a:lnTo>
                  <a:lnTo>
                    <a:pt x="128" y="894"/>
                  </a:lnTo>
                  <a:close/>
                  <a:moveTo>
                    <a:pt x="640" y="169"/>
                  </a:moveTo>
                  <a:lnTo>
                    <a:pt x="307" y="612"/>
                  </a:lnTo>
                  <a:lnTo>
                    <a:pt x="294" y="625"/>
                  </a:lnTo>
                  <a:lnTo>
                    <a:pt x="278" y="635"/>
                  </a:lnTo>
                  <a:lnTo>
                    <a:pt x="261" y="638"/>
                  </a:lnTo>
                  <a:lnTo>
                    <a:pt x="242" y="637"/>
                  </a:lnTo>
                  <a:lnTo>
                    <a:pt x="226" y="630"/>
                  </a:lnTo>
                  <a:lnTo>
                    <a:pt x="211" y="619"/>
                  </a:lnTo>
                  <a:lnTo>
                    <a:pt x="128" y="537"/>
                  </a:lnTo>
                  <a:lnTo>
                    <a:pt x="128" y="766"/>
                  </a:lnTo>
                  <a:lnTo>
                    <a:pt x="1152" y="766"/>
                  </a:lnTo>
                  <a:lnTo>
                    <a:pt x="1152" y="537"/>
                  </a:lnTo>
                  <a:lnTo>
                    <a:pt x="1069" y="619"/>
                  </a:lnTo>
                  <a:lnTo>
                    <a:pt x="1054" y="630"/>
                  </a:lnTo>
                  <a:lnTo>
                    <a:pt x="1038" y="637"/>
                  </a:lnTo>
                  <a:lnTo>
                    <a:pt x="1019" y="638"/>
                  </a:lnTo>
                  <a:lnTo>
                    <a:pt x="1002" y="635"/>
                  </a:lnTo>
                  <a:lnTo>
                    <a:pt x="986" y="625"/>
                  </a:lnTo>
                  <a:lnTo>
                    <a:pt x="973" y="612"/>
                  </a:lnTo>
                  <a:lnTo>
                    <a:pt x="640" y="169"/>
                  </a:lnTo>
                  <a:close/>
                  <a:moveTo>
                    <a:pt x="632" y="0"/>
                  </a:moveTo>
                  <a:lnTo>
                    <a:pt x="648" y="0"/>
                  </a:lnTo>
                  <a:lnTo>
                    <a:pt x="664" y="4"/>
                  </a:lnTo>
                  <a:lnTo>
                    <a:pt x="680" y="12"/>
                  </a:lnTo>
                  <a:lnTo>
                    <a:pt x="691" y="24"/>
                  </a:lnTo>
                  <a:lnTo>
                    <a:pt x="1031" y="476"/>
                  </a:lnTo>
                  <a:lnTo>
                    <a:pt x="1171" y="337"/>
                  </a:lnTo>
                  <a:lnTo>
                    <a:pt x="1186" y="325"/>
                  </a:lnTo>
                  <a:lnTo>
                    <a:pt x="1203" y="319"/>
                  </a:lnTo>
                  <a:lnTo>
                    <a:pt x="1222" y="318"/>
                  </a:lnTo>
                  <a:lnTo>
                    <a:pt x="1240" y="323"/>
                  </a:lnTo>
                  <a:lnTo>
                    <a:pt x="1257" y="333"/>
                  </a:lnTo>
                  <a:lnTo>
                    <a:pt x="1270" y="346"/>
                  </a:lnTo>
                  <a:lnTo>
                    <a:pt x="1278" y="363"/>
                  </a:lnTo>
                  <a:lnTo>
                    <a:pt x="1280" y="382"/>
                  </a:lnTo>
                  <a:lnTo>
                    <a:pt x="1280" y="1086"/>
                  </a:lnTo>
                  <a:lnTo>
                    <a:pt x="1277" y="1151"/>
                  </a:lnTo>
                  <a:lnTo>
                    <a:pt x="1267" y="1215"/>
                  </a:lnTo>
                  <a:lnTo>
                    <a:pt x="1251" y="1276"/>
                  </a:lnTo>
                  <a:lnTo>
                    <a:pt x="1230" y="1335"/>
                  </a:lnTo>
                  <a:lnTo>
                    <a:pt x="1203" y="1391"/>
                  </a:lnTo>
                  <a:lnTo>
                    <a:pt x="1171" y="1443"/>
                  </a:lnTo>
                  <a:lnTo>
                    <a:pt x="1133" y="1493"/>
                  </a:lnTo>
                  <a:lnTo>
                    <a:pt x="1093" y="1539"/>
                  </a:lnTo>
                  <a:lnTo>
                    <a:pt x="1047" y="1579"/>
                  </a:lnTo>
                  <a:lnTo>
                    <a:pt x="997" y="1617"/>
                  </a:lnTo>
                  <a:lnTo>
                    <a:pt x="945" y="1649"/>
                  </a:lnTo>
                  <a:lnTo>
                    <a:pt x="889" y="1676"/>
                  </a:lnTo>
                  <a:lnTo>
                    <a:pt x="830" y="1697"/>
                  </a:lnTo>
                  <a:lnTo>
                    <a:pt x="769" y="1713"/>
                  </a:lnTo>
                  <a:lnTo>
                    <a:pt x="705" y="1723"/>
                  </a:lnTo>
                  <a:lnTo>
                    <a:pt x="640" y="1726"/>
                  </a:lnTo>
                  <a:lnTo>
                    <a:pt x="575" y="1723"/>
                  </a:lnTo>
                  <a:lnTo>
                    <a:pt x="511" y="1713"/>
                  </a:lnTo>
                  <a:lnTo>
                    <a:pt x="450" y="1697"/>
                  </a:lnTo>
                  <a:lnTo>
                    <a:pt x="391" y="1676"/>
                  </a:lnTo>
                  <a:lnTo>
                    <a:pt x="335" y="1649"/>
                  </a:lnTo>
                  <a:lnTo>
                    <a:pt x="283" y="1617"/>
                  </a:lnTo>
                  <a:lnTo>
                    <a:pt x="233" y="1579"/>
                  </a:lnTo>
                  <a:lnTo>
                    <a:pt x="187" y="1539"/>
                  </a:lnTo>
                  <a:lnTo>
                    <a:pt x="147" y="1493"/>
                  </a:lnTo>
                  <a:lnTo>
                    <a:pt x="109" y="1443"/>
                  </a:lnTo>
                  <a:lnTo>
                    <a:pt x="77" y="1391"/>
                  </a:lnTo>
                  <a:lnTo>
                    <a:pt x="50" y="1335"/>
                  </a:lnTo>
                  <a:lnTo>
                    <a:pt x="29" y="1276"/>
                  </a:lnTo>
                  <a:lnTo>
                    <a:pt x="13" y="1215"/>
                  </a:lnTo>
                  <a:lnTo>
                    <a:pt x="3" y="1151"/>
                  </a:lnTo>
                  <a:lnTo>
                    <a:pt x="0" y="1086"/>
                  </a:lnTo>
                  <a:lnTo>
                    <a:pt x="0" y="382"/>
                  </a:lnTo>
                  <a:lnTo>
                    <a:pt x="2" y="363"/>
                  </a:lnTo>
                  <a:lnTo>
                    <a:pt x="10" y="346"/>
                  </a:lnTo>
                  <a:lnTo>
                    <a:pt x="23" y="333"/>
                  </a:lnTo>
                  <a:lnTo>
                    <a:pt x="40" y="323"/>
                  </a:lnTo>
                  <a:lnTo>
                    <a:pt x="58" y="318"/>
                  </a:lnTo>
                  <a:lnTo>
                    <a:pt x="77" y="319"/>
                  </a:lnTo>
                  <a:lnTo>
                    <a:pt x="94" y="325"/>
                  </a:lnTo>
                  <a:lnTo>
                    <a:pt x="109" y="337"/>
                  </a:lnTo>
                  <a:lnTo>
                    <a:pt x="249" y="476"/>
                  </a:lnTo>
                  <a:lnTo>
                    <a:pt x="589" y="24"/>
                  </a:lnTo>
                  <a:lnTo>
                    <a:pt x="600" y="12"/>
                  </a:lnTo>
                  <a:lnTo>
                    <a:pt x="616" y="4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36"/>
            <p:cNvSpPr>
              <a:spLocks noChangeArrowheads="1"/>
            </p:cNvSpPr>
            <p:nvPr/>
          </p:nvSpPr>
          <p:spPr bwMode="auto">
            <a:xfrm>
              <a:off x="4470400" y="1600200"/>
              <a:ext cx="203200" cy="203200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7"/>
            <p:cNvSpPr>
              <a:spLocks/>
            </p:cNvSpPr>
            <p:nvPr/>
          </p:nvSpPr>
          <p:spPr bwMode="auto">
            <a:xfrm>
              <a:off x="3962400" y="2514600"/>
              <a:ext cx="1219200" cy="609600"/>
            </a:xfrm>
            <a:custGeom>
              <a:avLst/>
              <a:gdLst>
                <a:gd name="T0" fmla="*/ 0 w 768"/>
                <a:gd name="T1" fmla="*/ 0 h 384"/>
                <a:gd name="T2" fmla="*/ 128 w 768"/>
                <a:gd name="T3" fmla="*/ 0 h 384"/>
                <a:gd name="T4" fmla="*/ 131 w 768"/>
                <a:gd name="T5" fmla="*/ 42 h 384"/>
                <a:gd name="T6" fmla="*/ 141 w 768"/>
                <a:gd name="T7" fmla="*/ 80 h 384"/>
                <a:gd name="T8" fmla="*/ 157 w 768"/>
                <a:gd name="T9" fmla="*/ 118 h 384"/>
                <a:gd name="T10" fmla="*/ 177 w 768"/>
                <a:gd name="T11" fmla="*/ 151 h 384"/>
                <a:gd name="T12" fmla="*/ 204 w 768"/>
                <a:gd name="T13" fmla="*/ 180 h 384"/>
                <a:gd name="T14" fmla="*/ 233 w 768"/>
                <a:gd name="T15" fmla="*/ 207 h 384"/>
                <a:gd name="T16" fmla="*/ 266 w 768"/>
                <a:gd name="T17" fmla="*/ 227 h 384"/>
                <a:gd name="T18" fmla="*/ 304 w 768"/>
                <a:gd name="T19" fmla="*/ 243 h 384"/>
                <a:gd name="T20" fmla="*/ 342 w 768"/>
                <a:gd name="T21" fmla="*/ 253 h 384"/>
                <a:gd name="T22" fmla="*/ 384 w 768"/>
                <a:gd name="T23" fmla="*/ 256 h 384"/>
                <a:gd name="T24" fmla="*/ 426 w 768"/>
                <a:gd name="T25" fmla="*/ 253 h 384"/>
                <a:gd name="T26" fmla="*/ 464 w 768"/>
                <a:gd name="T27" fmla="*/ 243 h 384"/>
                <a:gd name="T28" fmla="*/ 502 w 768"/>
                <a:gd name="T29" fmla="*/ 227 h 384"/>
                <a:gd name="T30" fmla="*/ 535 w 768"/>
                <a:gd name="T31" fmla="*/ 207 h 384"/>
                <a:gd name="T32" fmla="*/ 564 w 768"/>
                <a:gd name="T33" fmla="*/ 180 h 384"/>
                <a:gd name="T34" fmla="*/ 591 w 768"/>
                <a:gd name="T35" fmla="*/ 151 h 384"/>
                <a:gd name="T36" fmla="*/ 611 w 768"/>
                <a:gd name="T37" fmla="*/ 118 h 384"/>
                <a:gd name="T38" fmla="*/ 627 w 768"/>
                <a:gd name="T39" fmla="*/ 80 h 384"/>
                <a:gd name="T40" fmla="*/ 637 w 768"/>
                <a:gd name="T41" fmla="*/ 42 h 384"/>
                <a:gd name="T42" fmla="*/ 640 w 768"/>
                <a:gd name="T43" fmla="*/ 0 h 384"/>
                <a:gd name="T44" fmla="*/ 768 w 768"/>
                <a:gd name="T45" fmla="*/ 0 h 384"/>
                <a:gd name="T46" fmla="*/ 765 w 768"/>
                <a:gd name="T47" fmla="*/ 52 h 384"/>
                <a:gd name="T48" fmla="*/ 754 w 768"/>
                <a:gd name="T49" fmla="*/ 102 h 384"/>
                <a:gd name="T50" fmla="*/ 738 w 768"/>
                <a:gd name="T51" fmla="*/ 149 h 384"/>
                <a:gd name="T52" fmla="*/ 716 w 768"/>
                <a:gd name="T53" fmla="*/ 193 h 384"/>
                <a:gd name="T54" fmla="*/ 688 w 768"/>
                <a:gd name="T55" fmla="*/ 235 h 384"/>
                <a:gd name="T56" fmla="*/ 655 w 768"/>
                <a:gd name="T57" fmla="*/ 271 h 384"/>
                <a:gd name="T58" fmla="*/ 619 w 768"/>
                <a:gd name="T59" fmla="*/ 304 h 384"/>
                <a:gd name="T60" fmla="*/ 577 w 768"/>
                <a:gd name="T61" fmla="*/ 332 h 384"/>
                <a:gd name="T62" fmla="*/ 533 w 768"/>
                <a:gd name="T63" fmla="*/ 354 h 384"/>
                <a:gd name="T64" fmla="*/ 486 w 768"/>
                <a:gd name="T65" fmla="*/ 370 h 384"/>
                <a:gd name="T66" fmla="*/ 436 w 768"/>
                <a:gd name="T67" fmla="*/ 381 h 384"/>
                <a:gd name="T68" fmla="*/ 384 w 768"/>
                <a:gd name="T69" fmla="*/ 384 h 384"/>
                <a:gd name="T70" fmla="*/ 332 w 768"/>
                <a:gd name="T71" fmla="*/ 381 h 384"/>
                <a:gd name="T72" fmla="*/ 282 w 768"/>
                <a:gd name="T73" fmla="*/ 370 h 384"/>
                <a:gd name="T74" fmla="*/ 235 w 768"/>
                <a:gd name="T75" fmla="*/ 354 h 384"/>
                <a:gd name="T76" fmla="*/ 191 w 768"/>
                <a:gd name="T77" fmla="*/ 332 h 384"/>
                <a:gd name="T78" fmla="*/ 149 w 768"/>
                <a:gd name="T79" fmla="*/ 304 h 384"/>
                <a:gd name="T80" fmla="*/ 113 w 768"/>
                <a:gd name="T81" fmla="*/ 271 h 384"/>
                <a:gd name="T82" fmla="*/ 80 w 768"/>
                <a:gd name="T83" fmla="*/ 235 h 384"/>
                <a:gd name="T84" fmla="*/ 52 w 768"/>
                <a:gd name="T85" fmla="*/ 193 h 384"/>
                <a:gd name="T86" fmla="*/ 30 w 768"/>
                <a:gd name="T87" fmla="*/ 149 h 384"/>
                <a:gd name="T88" fmla="*/ 14 w 768"/>
                <a:gd name="T89" fmla="*/ 102 h 384"/>
                <a:gd name="T90" fmla="*/ 3 w 768"/>
                <a:gd name="T91" fmla="*/ 52 h 384"/>
                <a:gd name="T92" fmla="*/ 0 w 768"/>
                <a:gd name="T93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8" h="384">
                  <a:moveTo>
                    <a:pt x="0" y="0"/>
                  </a:moveTo>
                  <a:lnTo>
                    <a:pt x="128" y="0"/>
                  </a:lnTo>
                  <a:lnTo>
                    <a:pt x="131" y="42"/>
                  </a:lnTo>
                  <a:lnTo>
                    <a:pt x="141" y="80"/>
                  </a:lnTo>
                  <a:lnTo>
                    <a:pt x="157" y="118"/>
                  </a:lnTo>
                  <a:lnTo>
                    <a:pt x="177" y="151"/>
                  </a:lnTo>
                  <a:lnTo>
                    <a:pt x="204" y="180"/>
                  </a:lnTo>
                  <a:lnTo>
                    <a:pt x="233" y="207"/>
                  </a:lnTo>
                  <a:lnTo>
                    <a:pt x="266" y="227"/>
                  </a:lnTo>
                  <a:lnTo>
                    <a:pt x="304" y="243"/>
                  </a:lnTo>
                  <a:lnTo>
                    <a:pt x="342" y="253"/>
                  </a:lnTo>
                  <a:lnTo>
                    <a:pt x="384" y="256"/>
                  </a:lnTo>
                  <a:lnTo>
                    <a:pt x="426" y="253"/>
                  </a:lnTo>
                  <a:lnTo>
                    <a:pt x="464" y="243"/>
                  </a:lnTo>
                  <a:lnTo>
                    <a:pt x="502" y="227"/>
                  </a:lnTo>
                  <a:lnTo>
                    <a:pt x="535" y="207"/>
                  </a:lnTo>
                  <a:lnTo>
                    <a:pt x="564" y="180"/>
                  </a:lnTo>
                  <a:lnTo>
                    <a:pt x="591" y="151"/>
                  </a:lnTo>
                  <a:lnTo>
                    <a:pt x="611" y="118"/>
                  </a:lnTo>
                  <a:lnTo>
                    <a:pt x="627" y="80"/>
                  </a:lnTo>
                  <a:lnTo>
                    <a:pt x="637" y="42"/>
                  </a:lnTo>
                  <a:lnTo>
                    <a:pt x="640" y="0"/>
                  </a:lnTo>
                  <a:lnTo>
                    <a:pt x="768" y="0"/>
                  </a:lnTo>
                  <a:lnTo>
                    <a:pt x="765" y="52"/>
                  </a:lnTo>
                  <a:lnTo>
                    <a:pt x="754" y="102"/>
                  </a:lnTo>
                  <a:lnTo>
                    <a:pt x="738" y="149"/>
                  </a:lnTo>
                  <a:lnTo>
                    <a:pt x="716" y="193"/>
                  </a:lnTo>
                  <a:lnTo>
                    <a:pt x="688" y="235"/>
                  </a:lnTo>
                  <a:lnTo>
                    <a:pt x="655" y="271"/>
                  </a:lnTo>
                  <a:lnTo>
                    <a:pt x="619" y="304"/>
                  </a:lnTo>
                  <a:lnTo>
                    <a:pt x="577" y="332"/>
                  </a:lnTo>
                  <a:lnTo>
                    <a:pt x="533" y="354"/>
                  </a:lnTo>
                  <a:lnTo>
                    <a:pt x="486" y="370"/>
                  </a:lnTo>
                  <a:lnTo>
                    <a:pt x="436" y="381"/>
                  </a:lnTo>
                  <a:lnTo>
                    <a:pt x="384" y="384"/>
                  </a:lnTo>
                  <a:lnTo>
                    <a:pt x="332" y="381"/>
                  </a:lnTo>
                  <a:lnTo>
                    <a:pt x="282" y="370"/>
                  </a:lnTo>
                  <a:lnTo>
                    <a:pt x="235" y="354"/>
                  </a:lnTo>
                  <a:lnTo>
                    <a:pt x="191" y="332"/>
                  </a:lnTo>
                  <a:lnTo>
                    <a:pt x="149" y="304"/>
                  </a:lnTo>
                  <a:lnTo>
                    <a:pt x="113" y="271"/>
                  </a:lnTo>
                  <a:lnTo>
                    <a:pt x="80" y="235"/>
                  </a:lnTo>
                  <a:lnTo>
                    <a:pt x="52" y="193"/>
                  </a:lnTo>
                  <a:lnTo>
                    <a:pt x="30" y="149"/>
                  </a:lnTo>
                  <a:lnTo>
                    <a:pt x="14" y="102"/>
                  </a:lnTo>
                  <a:lnTo>
                    <a:pt x="3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8"/>
            <p:cNvSpPr>
              <a:spLocks noEditPoints="1"/>
            </p:cNvSpPr>
            <p:nvPr/>
          </p:nvSpPr>
          <p:spPr bwMode="auto">
            <a:xfrm>
              <a:off x="7213600" y="1397000"/>
              <a:ext cx="1422400" cy="1016000"/>
            </a:xfrm>
            <a:custGeom>
              <a:avLst/>
              <a:gdLst>
                <a:gd name="T0" fmla="*/ 640 w 896"/>
                <a:gd name="T1" fmla="*/ 512 h 640"/>
                <a:gd name="T2" fmla="*/ 724 w 896"/>
                <a:gd name="T3" fmla="*/ 509 h 640"/>
                <a:gd name="T4" fmla="*/ 755 w 896"/>
                <a:gd name="T5" fmla="*/ 485 h 640"/>
                <a:gd name="T6" fmla="*/ 768 w 896"/>
                <a:gd name="T7" fmla="*/ 448 h 640"/>
                <a:gd name="T8" fmla="*/ 640 w 896"/>
                <a:gd name="T9" fmla="*/ 384 h 640"/>
                <a:gd name="T10" fmla="*/ 384 w 896"/>
                <a:gd name="T11" fmla="*/ 512 h 640"/>
                <a:gd name="T12" fmla="*/ 512 w 896"/>
                <a:gd name="T13" fmla="*/ 384 h 640"/>
                <a:gd name="T14" fmla="*/ 128 w 896"/>
                <a:gd name="T15" fmla="*/ 384 h 640"/>
                <a:gd name="T16" fmla="*/ 131 w 896"/>
                <a:gd name="T17" fmla="*/ 468 h 640"/>
                <a:gd name="T18" fmla="*/ 155 w 896"/>
                <a:gd name="T19" fmla="*/ 499 h 640"/>
                <a:gd name="T20" fmla="*/ 192 w 896"/>
                <a:gd name="T21" fmla="*/ 512 h 640"/>
                <a:gd name="T22" fmla="*/ 256 w 896"/>
                <a:gd name="T23" fmla="*/ 384 h 640"/>
                <a:gd name="T24" fmla="*/ 640 w 896"/>
                <a:gd name="T25" fmla="*/ 128 h 640"/>
                <a:gd name="T26" fmla="*/ 768 w 896"/>
                <a:gd name="T27" fmla="*/ 256 h 640"/>
                <a:gd name="T28" fmla="*/ 765 w 896"/>
                <a:gd name="T29" fmla="*/ 172 h 640"/>
                <a:gd name="T30" fmla="*/ 741 w 896"/>
                <a:gd name="T31" fmla="*/ 141 h 640"/>
                <a:gd name="T32" fmla="*/ 704 w 896"/>
                <a:gd name="T33" fmla="*/ 128 h 640"/>
                <a:gd name="T34" fmla="*/ 384 w 896"/>
                <a:gd name="T35" fmla="*/ 128 h 640"/>
                <a:gd name="T36" fmla="*/ 512 w 896"/>
                <a:gd name="T37" fmla="*/ 256 h 640"/>
                <a:gd name="T38" fmla="*/ 384 w 896"/>
                <a:gd name="T39" fmla="*/ 128 h 640"/>
                <a:gd name="T40" fmla="*/ 172 w 896"/>
                <a:gd name="T41" fmla="*/ 131 h 640"/>
                <a:gd name="T42" fmla="*/ 141 w 896"/>
                <a:gd name="T43" fmla="*/ 155 h 640"/>
                <a:gd name="T44" fmla="*/ 128 w 896"/>
                <a:gd name="T45" fmla="*/ 192 h 640"/>
                <a:gd name="T46" fmla="*/ 256 w 896"/>
                <a:gd name="T47" fmla="*/ 256 h 640"/>
                <a:gd name="T48" fmla="*/ 192 w 896"/>
                <a:gd name="T49" fmla="*/ 128 h 640"/>
                <a:gd name="T50" fmla="*/ 704 w 896"/>
                <a:gd name="T51" fmla="*/ 0 h 640"/>
                <a:gd name="T52" fmla="*/ 771 w 896"/>
                <a:gd name="T53" fmla="*/ 12 h 640"/>
                <a:gd name="T54" fmla="*/ 827 w 896"/>
                <a:gd name="T55" fmla="*/ 45 h 640"/>
                <a:gd name="T56" fmla="*/ 869 w 896"/>
                <a:gd name="T57" fmla="*/ 95 h 640"/>
                <a:gd name="T58" fmla="*/ 893 w 896"/>
                <a:gd name="T59" fmla="*/ 157 h 640"/>
                <a:gd name="T60" fmla="*/ 896 w 896"/>
                <a:gd name="T61" fmla="*/ 448 h 640"/>
                <a:gd name="T62" fmla="*/ 884 w 896"/>
                <a:gd name="T63" fmla="*/ 515 h 640"/>
                <a:gd name="T64" fmla="*/ 851 w 896"/>
                <a:gd name="T65" fmla="*/ 571 h 640"/>
                <a:gd name="T66" fmla="*/ 801 w 896"/>
                <a:gd name="T67" fmla="*/ 613 h 640"/>
                <a:gd name="T68" fmla="*/ 739 w 896"/>
                <a:gd name="T69" fmla="*/ 637 h 640"/>
                <a:gd name="T70" fmla="*/ 192 w 896"/>
                <a:gd name="T71" fmla="*/ 640 h 640"/>
                <a:gd name="T72" fmla="*/ 125 w 896"/>
                <a:gd name="T73" fmla="*/ 628 h 640"/>
                <a:gd name="T74" fmla="*/ 69 w 896"/>
                <a:gd name="T75" fmla="*/ 595 h 640"/>
                <a:gd name="T76" fmla="*/ 27 w 896"/>
                <a:gd name="T77" fmla="*/ 545 h 640"/>
                <a:gd name="T78" fmla="*/ 3 w 896"/>
                <a:gd name="T79" fmla="*/ 483 h 640"/>
                <a:gd name="T80" fmla="*/ 0 w 896"/>
                <a:gd name="T81" fmla="*/ 192 h 640"/>
                <a:gd name="T82" fmla="*/ 12 w 896"/>
                <a:gd name="T83" fmla="*/ 125 h 640"/>
                <a:gd name="T84" fmla="*/ 45 w 896"/>
                <a:gd name="T85" fmla="*/ 69 h 640"/>
                <a:gd name="T86" fmla="*/ 95 w 896"/>
                <a:gd name="T87" fmla="*/ 27 h 640"/>
                <a:gd name="T88" fmla="*/ 157 w 896"/>
                <a:gd name="T89" fmla="*/ 3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96" h="640">
                  <a:moveTo>
                    <a:pt x="640" y="384"/>
                  </a:moveTo>
                  <a:lnTo>
                    <a:pt x="640" y="512"/>
                  </a:lnTo>
                  <a:lnTo>
                    <a:pt x="704" y="512"/>
                  </a:lnTo>
                  <a:lnTo>
                    <a:pt x="724" y="509"/>
                  </a:lnTo>
                  <a:lnTo>
                    <a:pt x="741" y="499"/>
                  </a:lnTo>
                  <a:lnTo>
                    <a:pt x="755" y="485"/>
                  </a:lnTo>
                  <a:lnTo>
                    <a:pt x="765" y="468"/>
                  </a:lnTo>
                  <a:lnTo>
                    <a:pt x="768" y="448"/>
                  </a:lnTo>
                  <a:lnTo>
                    <a:pt x="768" y="384"/>
                  </a:lnTo>
                  <a:lnTo>
                    <a:pt x="640" y="384"/>
                  </a:lnTo>
                  <a:close/>
                  <a:moveTo>
                    <a:pt x="384" y="384"/>
                  </a:moveTo>
                  <a:lnTo>
                    <a:pt x="384" y="512"/>
                  </a:lnTo>
                  <a:lnTo>
                    <a:pt x="512" y="512"/>
                  </a:lnTo>
                  <a:lnTo>
                    <a:pt x="512" y="384"/>
                  </a:lnTo>
                  <a:lnTo>
                    <a:pt x="384" y="384"/>
                  </a:lnTo>
                  <a:close/>
                  <a:moveTo>
                    <a:pt x="128" y="384"/>
                  </a:moveTo>
                  <a:lnTo>
                    <a:pt x="128" y="448"/>
                  </a:lnTo>
                  <a:lnTo>
                    <a:pt x="131" y="468"/>
                  </a:lnTo>
                  <a:lnTo>
                    <a:pt x="141" y="485"/>
                  </a:lnTo>
                  <a:lnTo>
                    <a:pt x="155" y="499"/>
                  </a:lnTo>
                  <a:lnTo>
                    <a:pt x="172" y="509"/>
                  </a:lnTo>
                  <a:lnTo>
                    <a:pt x="192" y="512"/>
                  </a:lnTo>
                  <a:lnTo>
                    <a:pt x="256" y="512"/>
                  </a:lnTo>
                  <a:lnTo>
                    <a:pt x="256" y="384"/>
                  </a:lnTo>
                  <a:lnTo>
                    <a:pt x="128" y="384"/>
                  </a:lnTo>
                  <a:close/>
                  <a:moveTo>
                    <a:pt x="640" y="128"/>
                  </a:moveTo>
                  <a:lnTo>
                    <a:pt x="640" y="256"/>
                  </a:lnTo>
                  <a:lnTo>
                    <a:pt x="768" y="256"/>
                  </a:lnTo>
                  <a:lnTo>
                    <a:pt x="768" y="192"/>
                  </a:lnTo>
                  <a:lnTo>
                    <a:pt x="765" y="172"/>
                  </a:lnTo>
                  <a:lnTo>
                    <a:pt x="755" y="155"/>
                  </a:lnTo>
                  <a:lnTo>
                    <a:pt x="741" y="141"/>
                  </a:lnTo>
                  <a:lnTo>
                    <a:pt x="724" y="131"/>
                  </a:lnTo>
                  <a:lnTo>
                    <a:pt x="704" y="128"/>
                  </a:lnTo>
                  <a:lnTo>
                    <a:pt x="640" y="128"/>
                  </a:lnTo>
                  <a:close/>
                  <a:moveTo>
                    <a:pt x="384" y="128"/>
                  </a:moveTo>
                  <a:lnTo>
                    <a:pt x="384" y="256"/>
                  </a:lnTo>
                  <a:lnTo>
                    <a:pt x="512" y="256"/>
                  </a:lnTo>
                  <a:lnTo>
                    <a:pt x="512" y="128"/>
                  </a:lnTo>
                  <a:lnTo>
                    <a:pt x="384" y="128"/>
                  </a:lnTo>
                  <a:close/>
                  <a:moveTo>
                    <a:pt x="192" y="128"/>
                  </a:moveTo>
                  <a:lnTo>
                    <a:pt x="172" y="131"/>
                  </a:lnTo>
                  <a:lnTo>
                    <a:pt x="155" y="141"/>
                  </a:lnTo>
                  <a:lnTo>
                    <a:pt x="141" y="155"/>
                  </a:lnTo>
                  <a:lnTo>
                    <a:pt x="131" y="172"/>
                  </a:lnTo>
                  <a:lnTo>
                    <a:pt x="128" y="192"/>
                  </a:lnTo>
                  <a:lnTo>
                    <a:pt x="128" y="256"/>
                  </a:lnTo>
                  <a:lnTo>
                    <a:pt x="256" y="256"/>
                  </a:lnTo>
                  <a:lnTo>
                    <a:pt x="256" y="128"/>
                  </a:lnTo>
                  <a:lnTo>
                    <a:pt x="192" y="128"/>
                  </a:lnTo>
                  <a:close/>
                  <a:moveTo>
                    <a:pt x="192" y="0"/>
                  </a:moveTo>
                  <a:lnTo>
                    <a:pt x="704" y="0"/>
                  </a:lnTo>
                  <a:lnTo>
                    <a:pt x="739" y="3"/>
                  </a:lnTo>
                  <a:lnTo>
                    <a:pt x="771" y="12"/>
                  </a:lnTo>
                  <a:lnTo>
                    <a:pt x="801" y="27"/>
                  </a:lnTo>
                  <a:lnTo>
                    <a:pt x="827" y="45"/>
                  </a:lnTo>
                  <a:lnTo>
                    <a:pt x="851" y="69"/>
                  </a:lnTo>
                  <a:lnTo>
                    <a:pt x="869" y="95"/>
                  </a:lnTo>
                  <a:lnTo>
                    <a:pt x="884" y="125"/>
                  </a:lnTo>
                  <a:lnTo>
                    <a:pt x="893" y="157"/>
                  </a:lnTo>
                  <a:lnTo>
                    <a:pt x="896" y="192"/>
                  </a:lnTo>
                  <a:lnTo>
                    <a:pt x="896" y="448"/>
                  </a:lnTo>
                  <a:lnTo>
                    <a:pt x="893" y="483"/>
                  </a:lnTo>
                  <a:lnTo>
                    <a:pt x="884" y="515"/>
                  </a:lnTo>
                  <a:lnTo>
                    <a:pt x="869" y="545"/>
                  </a:lnTo>
                  <a:lnTo>
                    <a:pt x="851" y="571"/>
                  </a:lnTo>
                  <a:lnTo>
                    <a:pt x="827" y="595"/>
                  </a:lnTo>
                  <a:lnTo>
                    <a:pt x="801" y="613"/>
                  </a:lnTo>
                  <a:lnTo>
                    <a:pt x="771" y="628"/>
                  </a:lnTo>
                  <a:lnTo>
                    <a:pt x="739" y="637"/>
                  </a:lnTo>
                  <a:lnTo>
                    <a:pt x="704" y="640"/>
                  </a:lnTo>
                  <a:lnTo>
                    <a:pt x="192" y="640"/>
                  </a:lnTo>
                  <a:lnTo>
                    <a:pt x="157" y="637"/>
                  </a:lnTo>
                  <a:lnTo>
                    <a:pt x="125" y="628"/>
                  </a:lnTo>
                  <a:lnTo>
                    <a:pt x="95" y="613"/>
                  </a:lnTo>
                  <a:lnTo>
                    <a:pt x="69" y="595"/>
                  </a:lnTo>
                  <a:lnTo>
                    <a:pt x="45" y="571"/>
                  </a:lnTo>
                  <a:lnTo>
                    <a:pt x="27" y="545"/>
                  </a:lnTo>
                  <a:lnTo>
                    <a:pt x="12" y="515"/>
                  </a:lnTo>
                  <a:lnTo>
                    <a:pt x="3" y="483"/>
                  </a:lnTo>
                  <a:lnTo>
                    <a:pt x="0" y="448"/>
                  </a:lnTo>
                  <a:lnTo>
                    <a:pt x="0" y="192"/>
                  </a:lnTo>
                  <a:lnTo>
                    <a:pt x="3" y="157"/>
                  </a:lnTo>
                  <a:lnTo>
                    <a:pt x="12" y="125"/>
                  </a:lnTo>
                  <a:lnTo>
                    <a:pt x="27" y="95"/>
                  </a:lnTo>
                  <a:lnTo>
                    <a:pt x="45" y="69"/>
                  </a:lnTo>
                  <a:lnTo>
                    <a:pt x="69" y="45"/>
                  </a:lnTo>
                  <a:lnTo>
                    <a:pt x="95" y="27"/>
                  </a:lnTo>
                  <a:lnTo>
                    <a:pt x="125" y="12"/>
                  </a:lnTo>
                  <a:lnTo>
                    <a:pt x="157" y="3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39"/>
            <p:cNvSpPr>
              <a:spLocks noChangeArrowheads="1"/>
            </p:cNvSpPr>
            <p:nvPr/>
          </p:nvSpPr>
          <p:spPr bwMode="auto">
            <a:xfrm>
              <a:off x="8229600" y="2616200"/>
              <a:ext cx="203200" cy="203200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40"/>
            <p:cNvSpPr>
              <a:spLocks noChangeArrowheads="1"/>
            </p:cNvSpPr>
            <p:nvPr/>
          </p:nvSpPr>
          <p:spPr bwMode="auto">
            <a:xfrm>
              <a:off x="7823200" y="2616200"/>
              <a:ext cx="203200" cy="203200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41"/>
            <p:cNvSpPr>
              <a:spLocks noChangeArrowheads="1"/>
            </p:cNvSpPr>
            <p:nvPr/>
          </p:nvSpPr>
          <p:spPr bwMode="auto">
            <a:xfrm>
              <a:off x="7416800" y="2616200"/>
              <a:ext cx="203200" cy="203200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201694" y="5144862"/>
            <a:ext cx="855402" cy="1012638"/>
            <a:chOff x="3348038" y="179388"/>
            <a:chExt cx="5492751" cy="6502401"/>
          </a:xfrm>
        </p:grpSpPr>
        <p:sp>
          <p:nvSpPr>
            <p:cNvPr id="56" name="Freeform 46"/>
            <p:cNvSpPr>
              <a:spLocks/>
            </p:cNvSpPr>
            <p:nvPr/>
          </p:nvSpPr>
          <p:spPr bwMode="auto">
            <a:xfrm>
              <a:off x="3348038" y="2990851"/>
              <a:ext cx="3330575" cy="3690938"/>
            </a:xfrm>
            <a:custGeom>
              <a:avLst/>
              <a:gdLst>
                <a:gd name="T0" fmla="*/ 893 w 2098"/>
                <a:gd name="T1" fmla="*/ 0 h 2325"/>
                <a:gd name="T2" fmla="*/ 2098 w 2098"/>
                <a:gd name="T3" fmla="*/ 640 h 2325"/>
                <a:gd name="T4" fmla="*/ 1204 w 2098"/>
                <a:gd name="T5" fmla="*/ 2325 h 2325"/>
                <a:gd name="T6" fmla="*/ 812 w 2098"/>
                <a:gd name="T7" fmla="*/ 1610 h 2325"/>
                <a:gd name="T8" fmla="*/ 0 w 2098"/>
                <a:gd name="T9" fmla="*/ 1685 h 2325"/>
                <a:gd name="T10" fmla="*/ 893 w 2098"/>
                <a:gd name="T11" fmla="*/ 0 h 2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8" h="2325">
                  <a:moveTo>
                    <a:pt x="893" y="0"/>
                  </a:moveTo>
                  <a:lnTo>
                    <a:pt x="2098" y="640"/>
                  </a:lnTo>
                  <a:lnTo>
                    <a:pt x="1204" y="2325"/>
                  </a:lnTo>
                  <a:lnTo>
                    <a:pt x="812" y="1610"/>
                  </a:lnTo>
                  <a:lnTo>
                    <a:pt x="0" y="1685"/>
                  </a:lnTo>
                  <a:lnTo>
                    <a:pt x="893" y="0"/>
                  </a:lnTo>
                  <a:close/>
                </a:path>
              </a:pathLst>
            </a:custGeom>
            <a:solidFill>
              <a:srgbClr val="FF2464"/>
            </a:solidFill>
            <a:ln w="0">
              <a:solidFill>
                <a:srgbClr val="FF246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7"/>
            <p:cNvSpPr>
              <a:spLocks/>
            </p:cNvSpPr>
            <p:nvPr/>
          </p:nvSpPr>
          <p:spPr bwMode="auto">
            <a:xfrm>
              <a:off x="4519613" y="3425826"/>
              <a:ext cx="2157413" cy="3255963"/>
            </a:xfrm>
            <a:custGeom>
              <a:avLst/>
              <a:gdLst>
                <a:gd name="T0" fmla="*/ 670 w 1359"/>
                <a:gd name="T1" fmla="*/ 3 h 2051"/>
                <a:gd name="T2" fmla="*/ 1359 w 1359"/>
                <a:gd name="T3" fmla="*/ 366 h 2051"/>
                <a:gd name="T4" fmla="*/ 220 w 1359"/>
                <a:gd name="T5" fmla="*/ 1603 h 2051"/>
                <a:gd name="T6" fmla="*/ 247 w 1359"/>
                <a:gd name="T7" fmla="*/ 1577 h 2051"/>
                <a:gd name="T8" fmla="*/ 266 w 1359"/>
                <a:gd name="T9" fmla="*/ 1537 h 2051"/>
                <a:gd name="T10" fmla="*/ 263 w 1359"/>
                <a:gd name="T11" fmla="*/ 1488 h 2051"/>
                <a:gd name="T12" fmla="*/ 242 w 1359"/>
                <a:gd name="T13" fmla="*/ 1446 h 2051"/>
                <a:gd name="T14" fmla="*/ 204 w 1359"/>
                <a:gd name="T15" fmla="*/ 1414 h 2051"/>
                <a:gd name="T16" fmla="*/ 133 w 1359"/>
                <a:gd name="T17" fmla="*/ 1372 h 2051"/>
                <a:gd name="T18" fmla="*/ 106 w 1359"/>
                <a:gd name="T19" fmla="*/ 1333 h 2051"/>
                <a:gd name="T20" fmla="*/ 97 w 1359"/>
                <a:gd name="T21" fmla="*/ 1286 h 2051"/>
                <a:gd name="T22" fmla="*/ 110 w 1359"/>
                <a:gd name="T23" fmla="*/ 1239 h 2051"/>
                <a:gd name="T24" fmla="*/ 142 w 1359"/>
                <a:gd name="T25" fmla="*/ 1202 h 2051"/>
                <a:gd name="T26" fmla="*/ 186 w 1359"/>
                <a:gd name="T27" fmla="*/ 1183 h 2051"/>
                <a:gd name="T28" fmla="*/ 235 w 1359"/>
                <a:gd name="T29" fmla="*/ 1184 h 2051"/>
                <a:gd name="T30" fmla="*/ 404 w 1359"/>
                <a:gd name="T31" fmla="*/ 1271 h 2051"/>
                <a:gd name="T32" fmla="*/ 445 w 1359"/>
                <a:gd name="T33" fmla="*/ 1281 h 2051"/>
                <a:gd name="T34" fmla="*/ 484 w 1359"/>
                <a:gd name="T35" fmla="*/ 1274 h 2051"/>
                <a:gd name="T36" fmla="*/ 517 w 1359"/>
                <a:gd name="T37" fmla="*/ 1250 h 2051"/>
                <a:gd name="T38" fmla="*/ 531 w 1359"/>
                <a:gd name="T39" fmla="*/ 1225 h 2051"/>
                <a:gd name="T40" fmla="*/ 545 w 1359"/>
                <a:gd name="T41" fmla="*/ 1187 h 2051"/>
                <a:gd name="T42" fmla="*/ 539 w 1359"/>
                <a:gd name="T43" fmla="*/ 1147 h 2051"/>
                <a:gd name="T44" fmla="*/ 515 w 1359"/>
                <a:gd name="T45" fmla="*/ 1115 h 2051"/>
                <a:gd name="T46" fmla="*/ 64 w 1359"/>
                <a:gd name="T47" fmla="*/ 871 h 2051"/>
                <a:gd name="T48" fmla="*/ 25 w 1359"/>
                <a:gd name="T49" fmla="*/ 840 h 2051"/>
                <a:gd name="T50" fmla="*/ 4 w 1359"/>
                <a:gd name="T51" fmla="*/ 797 h 2051"/>
                <a:gd name="T52" fmla="*/ 2 w 1359"/>
                <a:gd name="T53" fmla="*/ 750 h 2051"/>
                <a:gd name="T54" fmla="*/ 24 w 1359"/>
                <a:gd name="T55" fmla="*/ 702 h 2051"/>
                <a:gd name="T56" fmla="*/ 62 w 1359"/>
                <a:gd name="T57" fmla="*/ 673 h 2051"/>
                <a:gd name="T58" fmla="*/ 111 w 1359"/>
                <a:gd name="T59" fmla="*/ 661 h 2051"/>
                <a:gd name="T60" fmla="*/ 160 w 1359"/>
                <a:gd name="T61" fmla="*/ 675 h 2051"/>
                <a:gd name="T62" fmla="*/ 584 w 1359"/>
                <a:gd name="T63" fmla="*/ 896 h 2051"/>
                <a:gd name="T64" fmla="*/ 624 w 1359"/>
                <a:gd name="T65" fmla="*/ 899 h 2051"/>
                <a:gd name="T66" fmla="*/ 662 w 1359"/>
                <a:gd name="T67" fmla="*/ 882 h 2051"/>
                <a:gd name="T68" fmla="*/ 689 w 1359"/>
                <a:gd name="T69" fmla="*/ 850 h 2051"/>
                <a:gd name="T70" fmla="*/ 693 w 1359"/>
                <a:gd name="T71" fmla="*/ 844 h 2051"/>
                <a:gd name="T72" fmla="*/ 704 w 1359"/>
                <a:gd name="T73" fmla="*/ 800 h 2051"/>
                <a:gd name="T74" fmla="*/ 696 w 1359"/>
                <a:gd name="T75" fmla="*/ 760 h 2051"/>
                <a:gd name="T76" fmla="*/ 670 w 1359"/>
                <a:gd name="T77" fmla="*/ 725 h 2051"/>
                <a:gd name="T78" fmla="*/ 426 w 1359"/>
                <a:gd name="T79" fmla="*/ 592 h 2051"/>
                <a:gd name="T80" fmla="*/ 387 w 1359"/>
                <a:gd name="T81" fmla="*/ 560 h 2051"/>
                <a:gd name="T82" fmla="*/ 366 w 1359"/>
                <a:gd name="T83" fmla="*/ 516 h 2051"/>
                <a:gd name="T84" fmla="*/ 365 w 1359"/>
                <a:gd name="T85" fmla="*/ 469 h 2051"/>
                <a:gd name="T86" fmla="*/ 386 w 1359"/>
                <a:gd name="T87" fmla="*/ 423 h 2051"/>
                <a:gd name="T88" fmla="*/ 426 w 1359"/>
                <a:gd name="T89" fmla="*/ 392 h 2051"/>
                <a:gd name="T90" fmla="*/ 474 w 1359"/>
                <a:gd name="T91" fmla="*/ 381 h 2051"/>
                <a:gd name="T92" fmla="*/ 524 w 1359"/>
                <a:gd name="T93" fmla="*/ 394 h 2051"/>
                <a:gd name="T94" fmla="*/ 797 w 1359"/>
                <a:gd name="T95" fmla="*/ 536 h 2051"/>
                <a:gd name="T96" fmla="*/ 845 w 1359"/>
                <a:gd name="T97" fmla="*/ 532 h 2051"/>
                <a:gd name="T98" fmla="*/ 886 w 1359"/>
                <a:gd name="T99" fmla="*/ 505 h 2051"/>
                <a:gd name="T100" fmla="*/ 901 w 1359"/>
                <a:gd name="T101" fmla="*/ 483 h 2051"/>
                <a:gd name="T102" fmla="*/ 901 w 1359"/>
                <a:gd name="T103" fmla="*/ 481 h 2051"/>
                <a:gd name="T104" fmla="*/ 910 w 1359"/>
                <a:gd name="T105" fmla="*/ 460 h 2051"/>
                <a:gd name="T106" fmla="*/ 914 w 1359"/>
                <a:gd name="T107" fmla="*/ 419 h 2051"/>
                <a:gd name="T108" fmla="*/ 899 w 1359"/>
                <a:gd name="T109" fmla="*/ 381 h 2051"/>
                <a:gd name="T110" fmla="*/ 866 w 1359"/>
                <a:gd name="T111" fmla="*/ 352 h 2051"/>
                <a:gd name="T112" fmla="*/ 576 w 1359"/>
                <a:gd name="T113" fmla="*/ 194 h 2051"/>
                <a:gd name="T114" fmla="*/ 546 w 1359"/>
                <a:gd name="T115" fmla="*/ 157 h 2051"/>
                <a:gd name="T116" fmla="*/ 534 w 1359"/>
                <a:gd name="T117" fmla="*/ 111 h 2051"/>
                <a:gd name="T118" fmla="*/ 543 w 1359"/>
                <a:gd name="T119" fmla="*/ 63 h 2051"/>
                <a:gd name="T120" fmla="*/ 575 w 1359"/>
                <a:gd name="T121" fmla="*/ 23 h 2051"/>
                <a:gd name="T122" fmla="*/ 620 w 1359"/>
                <a:gd name="T123" fmla="*/ 1 h 2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59" h="2051">
                  <a:moveTo>
                    <a:pt x="644" y="0"/>
                  </a:moveTo>
                  <a:lnTo>
                    <a:pt x="670" y="3"/>
                  </a:lnTo>
                  <a:lnTo>
                    <a:pt x="694" y="12"/>
                  </a:lnTo>
                  <a:lnTo>
                    <a:pt x="1359" y="366"/>
                  </a:lnTo>
                  <a:lnTo>
                    <a:pt x="466" y="2051"/>
                  </a:lnTo>
                  <a:lnTo>
                    <a:pt x="220" y="1603"/>
                  </a:lnTo>
                  <a:lnTo>
                    <a:pt x="235" y="1592"/>
                  </a:lnTo>
                  <a:lnTo>
                    <a:pt x="247" y="1577"/>
                  </a:lnTo>
                  <a:lnTo>
                    <a:pt x="257" y="1560"/>
                  </a:lnTo>
                  <a:lnTo>
                    <a:pt x="266" y="1537"/>
                  </a:lnTo>
                  <a:lnTo>
                    <a:pt x="267" y="1512"/>
                  </a:lnTo>
                  <a:lnTo>
                    <a:pt x="263" y="1488"/>
                  </a:lnTo>
                  <a:lnTo>
                    <a:pt x="255" y="1466"/>
                  </a:lnTo>
                  <a:lnTo>
                    <a:pt x="242" y="1446"/>
                  </a:lnTo>
                  <a:lnTo>
                    <a:pt x="225" y="1428"/>
                  </a:lnTo>
                  <a:lnTo>
                    <a:pt x="204" y="1414"/>
                  </a:lnTo>
                  <a:lnTo>
                    <a:pt x="153" y="1387"/>
                  </a:lnTo>
                  <a:lnTo>
                    <a:pt x="133" y="1372"/>
                  </a:lnTo>
                  <a:lnTo>
                    <a:pt x="117" y="1353"/>
                  </a:lnTo>
                  <a:lnTo>
                    <a:pt x="106" y="1333"/>
                  </a:lnTo>
                  <a:lnTo>
                    <a:pt x="98" y="1310"/>
                  </a:lnTo>
                  <a:lnTo>
                    <a:pt x="97" y="1286"/>
                  </a:lnTo>
                  <a:lnTo>
                    <a:pt x="101" y="1262"/>
                  </a:lnTo>
                  <a:lnTo>
                    <a:pt x="110" y="1239"/>
                  </a:lnTo>
                  <a:lnTo>
                    <a:pt x="124" y="1218"/>
                  </a:lnTo>
                  <a:lnTo>
                    <a:pt x="142" y="1202"/>
                  </a:lnTo>
                  <a:lnTo>
                    <a:pt x="163" y="1189"/>
                  </a:lnTo>
                  <a:lnTo>
                    <a:pt x="186" y="1183"/>
                  </a:lnTo>
                  <a:lnTo>
                    <a:pt x="210" y="1180"/>
                  </a:lnTo>
                  <a:lnTo>
                    <a:pt x="235" y="1184"/>
                  </a:lnTo>
                  <a:lnTo>
                    <a:pt x="258" y="1193"/>
                  </a:lnTo>
                  <a:lnTo>
                    <a:pt x="404" y="1271"/>
                  </a:lnTo>
                  <a:lnTo>
                    <a:pt x="423" y="1279"/>
                  </a:lnTo>
                  <a:lnTo>
                    <a:pt x="445" y="1281"/>
                  </a:lnTo>
                  <a:lnTo>
                    <a:pt x="464" y="1280"/>
                  </a:lnTo>
                  <a:lnTo>
                    <a:pt x="484" y="1274"/>
                  </a:lnTo>
                  <a:lnTo>
                    <a:pt x="502" y="1264"/>
                  </a:lnTo>
                  <a:lnTo>
                    <a:pt x="517" y="1250"/>
                  </a:lnTo>
                  <a:lnTo>
                    <a:pt x="528" y="1233"/>
                  </a:lnTo>
                  <a:lnTo>
                    <a:pt x="531" y="1225"/>
                  </a:lnTo>
                  <a:lnTo>
                    <a:pt x="540" y="1207"/>
                  </a:lnTo>
                  <a:lnTo>
                    <a:pt x="545" y="1187"/>
                  </a:lnTo>
                  <a:lnTo>
                    <a:pt x="544" y="1167"/>
                  </a:lnTo>
                  <a:lnTo>
                    <a:pt x="539" y="1147"/>
                  </a:lnTo>
                  <a:lnTo>
                    <a:pt x="529" y="1130"/>
                  </a:lnTo>
                  <a:lnTo>
                    <a:pt x="515" y="1115"/>
                  </a:lnTo>
                  <a:lnTo>
                    <a:pt x="498" y="1102"/>
                  </a:lnTo>
                  <a:lnTo>
                    <a:pt x="64" y="871"/>
                  </a:lnTo>
                  <a:lnTo>
                    <a:pt x="43" y="858"/>
                  </a:lnTo>
                  <a:lnTo>
                    <a:pt x="25" y="840"/>
                  </a:lnTo>
                  <a:lnTo>
                    <a:pt x="13" y="819"/>
                  </a:lnTo>
                  <a:lnTo>
                    <a:pt x="4" y="797"/>
                  </a:lnTo>
                  <a:lnTo>
                    <a:pt x="0" y="773"/>
                  </a:lnTo>
                  <a:lnTo>
                    <a:pt x="2" y="750"/>
                  </a:lnTo>
                  <a:lnTo>
                    <a:pt x="9" y="726"/>
                  </a:lnTo>
                  <a:lnTo>
                    <a:pt x="24" y="702"/>
                  </a:lnTo>
                  <a:lnTo>
                    <a:pt x="41" y="685"/>
                  </a:lnTo>
                  <a:lnTo>
                    <a:pt x="62" y="673"/>
                  </a:lnTo>
                  <a:lnTo>
                    <a:pt x="86" y="664"/>
                  </a:lnTo>
                  <a:lnTo>
                    <a:pt x="111" y="661"/>
                  </a:lnTo>
                  <a:lnTo>
                    <a:pt x="137" y="665"/>
                  </a:lnTo>
                  <a:lnTo>
                    <a:pt x="160" y="675"/>
                  </a:lnTo>
                  <a:lnTo>
                    <a:pt x="564" y="889"/>
                  </a:lnTo>
                  <a:lnTo>
                    <a:pt x="584" y="896"/>
                  </a:lnTo>
                  <a:lnTo>
                    <a:pt x="605" y="900"/>
                  </a:lnTo>
                  <a:lnTo>
                    <a:pt x="624" y="899"/>
                  </a:lnTo>
                  <a:lnTo>
                    <a:pt x="644" y="892"/>
                  </a:lnTo>
                  <a:lnTo>
                    <a:pt x="662" y="882"/>
                  </a:lnTo>
                  <a:lnTo>
                    <a:pt x="677" y="868"/>
                  </a:lnTo>
                  <a:lnTo>
                    <a:pt x="689" y="850"/>
                  </a:lnTo>
                  <a:lnTo>
                    <a:pt x="691" y="845"/>
                  </a:lnTo>
                  <a:lnTo>
                    <a:pt x="693" y="844"/>
                  </a:lnTo>
                  <a:lnTo>
                    <a:pt x="700" y="823"/>
                  </a:lnTo>
                  <a:lnTo>
                    <a:pt x="704" y="800"/>
                  </a:lnTo>
                  <a:lnTo>
                    <a:pt x="703" y="779"/>
                  </a:lnTo>
                  <a:lnTo>
                    <a:pt x="696" y="760"/>
                  </a:lnTo>
                  <a:lnTo>
                    <a:pt x="685" y="741"/>
                  </a:lnTo>
                  <a:lnTo>
                    <a:pt x="670" y="725"/>
                  </a:lnTo>
                  <a:lnTo>
                    <a:pt x="652" y="712"/>
                  </a:lnTo>
                  <a:lnTo>
                    <a:pt x="426" y="592"/>
                  </a:lnTo>
                  <a:lnTo>
                    <a:pt x="405" y="577"/>
                  </a:lnTo>
                  <a:lnTo>
                    <a:pt x="387" y="560"/>
                  </a:lnTo>
                  <a:lnTo>
                    <a:pt x="375" y="540"/>
                  </a:lnTo>
                  <a:lnTo>
                    <a:pt x="366" y="516"/>
                  </a:lnTo>
                  <a:lnTo>
                    <a:pt x="363" y="493"/>
                  </a:lnTo>
                  <a:lnTo>
                    <a:pt x="365" y="469"/>
                  </a:lnTo>
                  <a:lnTo>
                    <a:pt x="373" y="445"/>
                  </a:lnTo>
                  <a:lnTo>
                    <a:pt x="386" y="423"/>
                  </a:lnTo>
                  <a:lnTo>
                    <a:pt x="405" y="404"/>
                  </a:lnTo>
                  <a:lnTo>
                    <a:pt x="426" y="392"/>
                  </a:lnTo>
                  <a:lnTo>
                    <a:pt x="450" y="383"/>
                  </a:lnTo>
                  <a:lnTo>
                    <a:pt x="474" y="381"/>
                  </a:lnTo>
                  <a:lnTo>
                    <a:pt x="499" y="384"/>
                  </a:lnTo>
                  <a:lnTo>
                    <a:pt x="524" y="394"/>
                  </a:lnTo>
                  <a:lnTo>
                    <a:pt x="773" y="527"/>
                  </a:lnTo>
                  <a:lnTo>
                    <a:pt x="797" y="536"/>
                  </a:lnTo>
                  <a:lnTo>
                    <a:pt x="822" y="537"/>
                  </a:lnTo>
                  <a:lnTo>
                    <a:pt x="845" y="532"/>
                  </a:lnTo>
                  <a:lnTo>
                    <a:pt x="868" y="521"/>
                  </a:lnTo>
                  <a:lnTo>
                    <a:pt x="886" y="505"/>
                  </a:lnTo>
                  <a:lnTo>
                    <a:pt x="900" y="484"/>
                  </a:lnTo>
                  <a:lnTo>
                    <a:pt x="901" y="483"/>
                  </a:lnTo>
                  <a:lnTo>
                    <a:pt x="901" y="483"/>
                  </a:lnTo>
                  <a:lnTo>
                    <a:pt x="901" y="481"/>
                  </a:lnTo>
                  <a:lnTo>
                    <a:pt x="901" y="481"/>
                  </a:lnTo>
                  <a:lnTo>
                    <a:pt x="910" y="460"/>
                  </a:lnTo>
                  <a:lnTo>
                    <a:pt x="914" y="439"/>
                  </a:lnTo>
                  <a:lnTo>
                    <a:pt x="914" y="419"/>
                  </a:lnTo>
                  <a:lnTo>
                    <a:pt x="907" y="398"/>
                  </a:lnTo>
                  <a:lnTo>
                    <a:pt x="899" y="381"/>
                  </a:lnTo>
                  <a:lnTo>
                    <a:pt x="884" y="365"/>
                  </a:lnTo>
                  <a:lnTo>
                    <a:pt x="866" y="352"/>
                  </a:lnTo>
                  <a:lnTo>
                    <a:pt x="596" y="209"/>
                  </a:lnTo>
                  <a:lnTo>
                    <a:pt x="576" y="194"/>
                  </a:lnTo>
                  <a:lnTo>
                    <a:pt x="559" y="177"/>
                  </a:lnTo>
                  <a:lnTo>
                    <a:pt x="546" y="157"/>
                  </a:lnTo>
                  <a:lnTo>
                    <a:pt x="538" y="135"/>
                  </a:lnTo>
                  <a:lnTo>
                    <a:pt x="534" y="111"/>
                  </a:lnTo>
                  <a:lnTo>
                    <a:pt x="535" y="86"/>
                  </a:lnTo>
                  <a:lnTo>
                    <a:pt x="543" y="63"/>
                  </a:lnTo>
                  <a:lnTo>
                    <a:pt x="557" y="40"/>
                  </a:lnTo>
                  <a:lnTo>
                    <a:pt x="575" y="23"/>
                  </a:lnTo>
                  <a:lnTo>
                    <a:pt x="597" y="9"/>
                  </a:lnTo>
                  <a:lnTo>
                    <a:pt x="620" y="1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FF2F76"/>
            </a:solidFill>
            <a:ln w="0">
              <a:solidFill>
                <a:srgbClr val="FF2F7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8"/>
            <p:cNvSpPr>
              <a:spLocks/>
            </p:cNvSpPr>
            <p:nvPr/>
          </p:nvSpPr>
          <p:spPr bwMode="auto">
            <a:xfrm>
              <a:off x="5508626" y="2990851"/>
              <a:ext cx="3332163" cy="3690938"/>
            </a:xfrm>
            <a:custGeom>
              <a:avLst/>
              <a:gdLst>
                <a:gd name="T0" fmla="*/ 1204 w 2099"/>
                <a:gd name="T1" fmla="*/ 0 h 2325"/>
                <a:gd name="T2" fmla="*/ 2099 w 2099"/>
                <a:gd name="T3" fmla="*/ 1685 h 2325"/>
                <a:gd name="T4" fmla="*/ 1287 w 2099"/>
                <a:gd name="T5" fmla="*/ 1610 h 2325"/>
                <a:gd name="T6" fmla="*/ 894 w 2099"/>
                <a:gd name="T7" fmla="*/ 2325 h 2325"/>
                <a:gd name="T8" fmla="*/ 0 w 2099"/>
                <a:gd name="T9" fmla="*/ 640 h 2325"/>
                <a:gd name="T10" fmla="*/ 1204 w 2099"/>
                <a:gd name="T11" fmla="*/ 0 h 2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9" h="2325">
                  <a:moveTo>
                    <a:pt x="1204" y="0"/>
                  </a:moveTo>
                  <a:lnTo>
                    <a:pt x="2099" y="1685"/>
                  </a:lnTo>
                  <a:lnTo>
                    <a:pt x="1287" y="1610"/>
                  </a:lnTo>
                  <a:lnTo>
                    <a:pt x="894" y="2325"/>
                  </a:lnTo>
                  <a:lnTo>
                    <a:pt x="0" y="640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FF2F76"/>
            </a:solidFill>
            <a:ln w="0">
              <a:solidFill>
                <a:srgbClr val="FF2F7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9"/>
            <p:cNvSpPr>
              <a:spLocks/>
            </p:cNvSpPr>
            <p:nvPr/>
          </p:nvSpPr>
          <p:spPr bwMode="auto">
            <a:xfrm>
              <a:off x="5508626" y="3425826"/>
              <a:ext cx="2159000" cy="3255963"/>
            </a:xfrm>
            <a:custGeom>
              <a:avLst/>
              <a:gdLst>
                <a:gd name="T0" fmla="*/ 740 w 1360"/>
                <a:gd name="T1" fmla="*/ 1 h 2051"/>
                <a:gd name="T2" fmla="*/ 784 w 1360"/>
                <a:gd name="T3" fmla="*/ 23 h 2051"/>
                <a:gd name="T4" fmla="*/ 817 w 1360"/>
                <a:gd name="T5" fmla="*/ 63 h 2051"/>
                <a:gd name="T6" fmla="*/ 825 w 1360"/>
                <a:gd name="T7" fmla="*/ 111 h 2051"/>
                <a:gd name="T8" fmla="*/ 814 w 1360"/>
                <a:gd name="T9" fmla="*/ 157 h 2051"/>
                <a:gd name="T10" fmla="*/ 783 w 1360"/>
                <a:gd name="T11" fmla="*/ 194 h 2051"/>
                <a:gd name="T12" fmla="*/ 493 w 1360"/>
                <a:gd name="T13" fmla="*/ 352 h 2051"/>
                <a:gd name="T14" fmla="*/ 462 w 1360"/>
                <a:gd name="T15" fmla="*/ 381 h 2051"/>
                <a:gd name="T16" fmla="*/ 447 w 1360"/>
                <a:gd name="T17" fmla="*/ 419 h 2051"/>
                <a:gd name="T18" fmla="*/ 449 w 1360"/>
                <a:gd name="T19" fmla="*/ 460 h 2051"/>
                <a:gd name="T20" fmla="*/ 458 w 1360"/>
                <a:gd name="T21" fmla="*/ 483 h 2051"/>
                <a:gd name="T22" fmla="*/ 459 w 1360"/>
                <a:gd name="T23" fmla="*/ 484 h 2051"/>
                <a:gd name="T24" fmla="*/ 474 w 1360"/>
                <a:gd name="T25" fmla="*/ 505 h 2051"/>
                <a:gd name="T26" fmla="*/ 514 w 1360"/>
                <a:gd name="T27" fmla="*/ 532 h 2051"/>
                <a:gd name="T28" fmla="*/ 562 w 1360"/>
                <a:gd name="T29" fmla="*/ 536 h 2051"/>
                <a:gd name="T30" fmla="*/ 837 w 1360"/>
                <a:gd name="T31" fmla="*/ 394 h 2051"/>
                <a:gd name="T32" fmla="*/ 885 w 1360"/>
                <a:gd name="T33" fmla="*/ 381 h 2051"/>
                <a:gd name="T34" fmla="*/ 935 w 1360"/>
                <a:gd name="T35" fmla="*/ 392 h 2051"/>
                <a:gd name="T36" fmla="*/ 973 w 1360"/>
                <a:gd name="T37" fmla="*/ 422 h 2051"/>
                <a:gd name="T38" fmla="*/ 995 w 1360"/>
                <a:gd name="T39" fmla="*/ 469 h 2051"/>
                <a:gd name="T40" fmla="*/ 993 w 1360"/>
                <a:gd name="T41" fmla="*/ 516 h 2051"/>
                <a:gd name="T42" fmla="*/ 972 w 1360"/>
                <a:gd name="T43" fmla="*/ 560 h 2051"/>
                <a:gd name="T44" fmla="*/ 933 w 1360"/>
                <a:gd name="T45" fmla="*/ 592 h 2051"/>
                <a:gd name="T46" fmla="*/ 689 w 1360"/>
                <a:gd name="T47" fmla="*/ 725 h 2051"/>
                <a:gd name="T48" fmla="*/ 664 w 1360"/>
                <a:gd name="T49" fmla="*/ 760 h 2051"/>
                <a:gd name="T50" fmla="*/ 655 w 1360"/>
                <a:gd name="T51" fmla="*/ 800 h 2051"/>
                <a:gd name="T52" fmla="*/ 668 w 1360"/>
                <a:gd name="T53" fmla="*/ 843 h 2051"/>
                <a:gd name="T54" fmla="*/ 670 w 1360"/>
                <a:gd name="T55" fmla="*/ 850 h 2051"/>
                <a:gd name="T56" fmla="*/ 698 w 1360"/>
                <a:gd name="T57" fmla="*/ 882 h 2051"/>
                <a:gd name="T58" fmla="*/ 735 w 1360"/>
                <a:gd name="T59" fmla="*/ 897 h 2051"/>
                <a:gd name="T60" fmla="*/ 776 w 1360"/>
                <a:gd name="T61" fmla="*/ 896 h 2051"/>
                <a:gd name="T62" fmla="*/ 1199 w 1360"/>
                <a:gd name="T63" fmla="*/ 675 h 2051"/>
                <a:gd name="T64" fmla="*/ 1249 w 1360"/>
                <a:gd name="T65" fmla="*/ 661 h 2051"/>
                <a:gd name="T66" fmla="*/ 1297 w 1360"/>
                <a:gd name="T67" fmla="*/ 671 h 2051"/>
                <a:gd name="T68" fmla="*/ 1337 w 1360"/>
                <a:gd name="T69" fmla="*/ 702 h 2051"/>
                <a:gd name="T70" fmla="*/ 1358 w 1360"/>
                <a:gd name="T71" fmla="*/ 748 h 2051"/>
                <a:gd name="T72" fmla="*/ 1356 w 1360"/>
                <a:gd name="T73" fmla="*/ 797 h 2051"/>
                <a:gd name="T74" fmla="*/ 1334 w 1360"/>
                <a:gd name="T75" fmla="*/ 840 h 2051"/>
                <a:gd name="T76" fmla="*/ 1296 w 1360"/>
                <a:gd name="T77" fmla="*/ 871 h 2051"/>
                <a:gd name="T78" fmla="*/ 844 w 1360"/>
                <a:gd name="T79" fmla="*/ 1115 h 2051"/>
                <a:gd name="T80" fmla="*/ 822 w 1360"/>
                <a:gd name="T81" fmla="*/ 1147 h 2051"/>
                <a:gd name="T82" fmla="*/ 815 w 1360"/>
                <a:gd name="T83" fmla="*/ 1187 h 2051"/>
                <a:gd name="T84" fmla="*/ 828 w 1360"/>
                <a:gd name="T85" fmla="*/ 1225 h 2051"/>
                <a:gd name="T86" fmla="*/ 843 w 1360"/>
                <a:gd name="T87" fmla="*/ 1250 h 2051"/>
                <a:gd name="T88" fmla="*/ 876 w 1360"/>
                <a:gd name="T89" fmla="*/ 1274 h 2051"/>
                <a:gd name="T90" fmla="*/ 916 w 1360"/>
                <a:gd name="T91" fmla="*/ 1281 h 2051"/>
                <a:gd name="T92" fmla="*/ 956 w 1360"/>
                <a:gd name="T93" fmla="*/ 1271 h 2051"/>
                <a:gd name="T94" fmla="*/ 1124 w 1360"/>
                <a:gd name="T95" fmla="*/ 1184 h 2051"/>
                <a:gd name="T96" fmla="*/ 1173 w 1360"/>
                <a:gd name="T97" fmla="*/ 1183 h 2051"/>
                <a:gd name="T98" fmla="*/ 1218 w 1360"/>
                <a:gd name="T99" fmla="*/ 1202 h 2051"/>
                <a:gd name="T100" fmla="*/ 1250 w 1360"/>
                <a:gd name="T101" fmla="*/ 1239 h 2051"/>
                <a:gd name="T102" fmla="*/ 1262 w 1360"/>
                <a:gd name="T103" fmla="*/ 1286 h 2051"/>
                <a:gd name="T104" fmla="*/ 1255 w 1360"/>
                <a:gd name="T105" fmla="*/ 1333 h 2051"/>
                <a:gd name="T106" fmla="*/ 1227 w 1360"/>
                <a:gd name="T107" fmla="*/ 1372 h 2051"/>
                <a:gd name="T108" fmla="*/ 1155 w 1360"/>
                <a:gd name="T109" fmla="*/ 1414 h 2051"/>
                <a:gd name="T110" fmla="*/ 1117 w 1360"/>
                <a:gd name="T111" fmla="*/ 1446 h 2051"/>
                <a:gd name="T112" fmla="*/ 1096 w 1360"/>
                <a:gd name="T113" fmla="*/ 1488 h 2051"/>
                <a:gd name="T114" fmla="*/ 1095 w 1360"/>
                <a:gd name="T115" fmla="*/ 1537 h 2051"/>
                <a:gd name="T116" fmla="*/ 1112 w 1360"/>
                <a:gd name="T117" fmla="*/ 1577 h 2051"/>
                <a:gd name="T118" fmla="*/ 1141 w 1360"/>
                <a:gd name="T119" fmla="*/ 1603 h 2051"/>
                <a:gd name="T120" fmla="*/ 0 w 1360"/>
                <a:gd name="T121" fmla="*/ 366 h 2051"/>
                <a:gd name="T122" fmla="*/ 689 w 1360"/>
                <a:gd name="T123" fmla="*/ 3 h 2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0" h="2051">
                  <a:moveTo>
                    <a:pt x="715" y="0"/>
                  </a:moveTo>
                  <a:lnTo>
                    <a:pt x="740" y="1"/>
                  </a:lnTo>
                  <a:lnTo>
                    <a:pt x="763" y="9"/>
                  </a:lnTo>
                  <a:lnTo>
                    <a:pt x="784" y="23"/>
                  </a:lnTo>
                  <a:lnTo>
                    <a:pt x="803" y="40"/>
                  </a:lnTo>
                  <a:lnTo>
                    <a:pt x="817" y="63"/>
                  </a:lnTo>
                  <a:lnTo>
                    <a:pt x="824" y="86"/>
                  </a:lnTo>
                  <a:lnTo>
                    <a:pt x="825" y="111"/>
                  </a:lnTo>
                  <a:lnTo>
                    <a:pt x="823" y="135"/>
                  </a:lnTo>
                  <a:lnTo>
                    <a:pt x="814" y="157"/>
                  </a:lnTo>
                  <a:lnTo>
                    <a:pt x="801" y="177"/>
                  </a:lnTo>
                  <a:lnTo>
                    <a:pt x="783" y="194"/>
                  </a:lnTo>
                  <a:lnTo>
                    <a:pt x="763" y="209"/>
                  </a:lnTo>
                  <a:lnTo>
                    <a:pt x="493" y="352"/>
                  </a:lnTo>
                  <a:lnTo>
                    <a:pt x="475" y="365"/>
                  </a:lnTo>
                  <a:lnTo>
                    <a:pt x="462" y="381"/>
                  </a:lnTo>
                  <a:lnTo>
                    <a:pt x="452" y="399"/>
                  </a:lnTo>
                  <a:lnTo>
                    <a:pt x="447" y="419"/>
                  </a:lnTo>
                  <a:lnTo>
                    <a:pt x="446" y="439"/>
                  </a:lnTo>
                  <a:lnTo>
                    <a:pt x="449" y="460"/>
                  </a:lnTo>
                  <a:lnTo>
                    <a:pt x="458" y="481"/>
                  </a:lnTo>
                  <a:lnTo>
                    <a:pt x="458" y="483"/>
                  </a:lnTo>
                  <a:lnTo>
                    <a:pt x="458" y="483"/>
                  </a:lnTo>
                  <a:lnTo>
                    <a:pt x="459" y="484"/>
                  </a:lnTo>
                  <a:lnTo>
                    <a:pt x="459" y="484"/>
                  </a:lnTo>
                  <a:lnTo>
                    <a:pt x="474" y="505"/>
                  </a:lnTo>
                  <a:lnTo>
                    <a:pt x="493" y="521"/>
                  </a:lnTo>
                  <a:lnTo>
                    <a:pt x="514" y="532"/>
                  </a:lnTo>
                  <a:lnTo>
                    <a:pt x="538" y="537"/>
                  </a:lnTo>
                  <a:lnTo>
                    <a:pt x="562" y="536"/>
                  </a:lnTo>
                  <a:lnTo>
                    <a:pt x="586" y="527"/>
                  </a:lnTo>
                  <a:lnTo>
                    <a:pt x="837" y="394"/>
                  </a:lnTo>
                  <a:lnTo>
                    <a:pt x="860" y="384"/>
                  </a:lnTo>
                  <a:lnTo>
                    <a:pt x="885" y="381"/>
                  </a:lnTo>
                  <a:lnTo>
                    <a:pt x="911" y="383"/>
                  </a:lnTo>
                  <a:lnTo>
                    <a:pt x="935" y="392"/>
                  </a:lnTo>
                  <a:lnTo>
                    <a:pt x="956" y="404"/>
                  </a:lnTo>
                  <a:lnTo>
                    <a:pt x="973" y="422"/>
                  </a:lnTo>
                  <a:lnTo>
                    <a:pt x="988" y="444"/>
                  </a:lnTo>
                  <a:lnTo>
                    <a:pt x="995" y="469"/>
                  </a:lnTo>
                  <a:lnTo>
                    <a:pt x="997" y="493"/>
                  </a:lnTo>
                  <a:lnTo>
                    <a:pt x="993" y="516"/>
                  </a:lnTo>
                  <a:lnTo>
                    <a:pt x="985" y="540"/>
                  </a:lnTo>
                  <a:lnTo>
                    <a:pt x="972" y="560"/>
                  </a:lnTo>
                  <a:lnTo>
                    <a:pt x="954" y="577"/>
                  </a:lnTo>
                  <a:lnTo>
                    <a:pt x="933" y="592"/>
                  </a:lnTo>
                  <a:lnTo>
                    <a:pt x="708" y="712"/>
                  </a:lnTo>
                  <a:lnTo>
                    <a:pt x="689" y="725"/>
                  </a:lnTo>
                  <a:lnTo>
                    <a:pt x="674" y="741"/>
                  </a:lnTo>
                  <a:lnTo>
                    <a:pt x="664" y="760"/>
                  </a:lnTo>
                  <a:lnTo>
                    <a:pt x="658" y="779"/>
                  </a:lnTo>
                  <a:lnTo>
                    <a:pt x="655" y="800"/>
                  </a:lnTo>
                  <a:lnTo>
                    <a:pt x="659" y="823"/>
                  </a:lnTo>
                  <a:lnTo>
                    <a:pt x="668" y="843"/>
                  </a:lnTo>
                  <a:lnTo>
                    <a:pt x="668" y="844"/>
                  </a:lnTo>
                  <a:lnTo>
                    <a:pt x="670" y="850"/>
                  </a:lnTo>
                  <a:lnTo>
                    <a:pt x="683" y="868"/>
                  </a:lnTo>
                  <a:lnTo>
                    <a:pt x="698" y="882"/>
                  </a:lnTo>
                  <a:lnTo>
                    <a:pt x="716" y="892"/>
                  </a:lnTo>
                  <a:lnTo>
                    <a:pt x="735" y="897"/>
                  </a:lnTo>
                  <a:lnTo>
                    <a:pt x="756" y="900"/>
                  </a:lnTo>
                  <a:lnTo>
                    <a:pt x="776" y="896"/>
                  </a:lnTo>
                  <a:lnTo>
                    <a:pt x="796" y="889"/>
                  </a:lnTo>
                  <a:lnTo>
                    <a:pt x="1199" y="675"/>
                  </a:lnTo>
                  <a:lnTo>
                    <a:pt x="1224" y="665"/>
                  </a:lnTo>
                  <a:lnTo>
                    <a:pt x="1249" y="661"/>
                  </a:lnTo>
                  <a:lnTo>
                    <a:pt x="1273" y="664"/>
                  </a:lnTo>
                  <a:lnTo>
                    <a:pt x="1297" y="671"/>
                  </a:lnTo>
                  <a:lnTo>
                    <a:pt x="1318" y="685"/>
                  </a:lnTo>
                  <a:lnTo>
                    <a:pt x="1337" y="702"/>
                  </a:lnTo>
                  <a:lnTo>
                    <a:pt x="1350" y="725"/>
                  </a:lnTo>
                  <a:lnTo>
                    <a:pt x="1358" y="748"/>
                  </a:lnTo>
                  <a:lnTo>
                    <a:pt x="1360" y="773"/>
                  </a:lnTo>
                  <a:lnTo>
                    <a:pt x="1356" y="797"/>
                  </a:lnTo>
                  <a:lnTo>
                    <a:pt x="1348" y="819"/>
                  </a:lnTo>
                  <a:lnTo>
                    <a:pt x="1334" y="840"/>
                  </a:lnTo>
                  <a:lnTo>
                    <a:pt x="1317" y="858"/>
                  </a:lnTo>
                  <a:lnTo>
                    <a:pt x="1296" y="871"/>
                  </a:lnTo>
                  <a:lnTo>
                    <a:pt x="861" y="1102"/>
                  </a:lnTo>
                  <a:lnTo>
                    <a:pt x="844" y="1115"/>
                  </a:lnTo>
                  <a:lnTo>
                    <a:pt x="830" y="1130"/>
                  </a:lnTo>
                  <a:lnTo>
                    <a:pt x="822" y="1147"/>
                  </a:lnTo>
                  <a:lnTo>
                    <a:pt x="815" y="1167"/>
                  </a:lnTo>
                  <a:lnTo>
                    <a:pt x="815" y="1187"/>
                  </a:lnTo>
                  <a:lnTo>
                    <a:pt x="819" y="1207"/>
                  </a:lnTo>
                  <a:lnTo>
                    <a:pt x="828" y="1225"/>
                  </a:lnTo>
                  <a:lnTo>
                    <a:pt x="832" y="1233"/>
                  </a:lnTo>
                  <a:lnTo>
                    <a:pt x="843" y="1250"/>
                  </a:lnTo>
                  <a:lnTo>
                    <a:pt x="859" y="1264"/>
                  </a:lnTo>
                  <a:lnTo>
                    <a:pt x="876" y="1274"/>
                  </a:lnTo>
                  <a:lnTo>
                    <a:pt x="895" y="1280"/>
                  </a:lnTo>
                  <a:lnTo>
                    <a:pt x="916" y="1281"/>
                  </a:lnTo>
                  <a:lnTo>
                    <a:pt x="936" y="1279"/>
                  </a:lnTo>
                  <a:lnTo>
                    <a:pt x="956" y="1271"/>
                  </a:lnTo>
                  <a:lnTo>
                    <a:pt x="1101" y="1193"/>
                  </a:lnTo>
                  <a:lnTo>
                    <a:pt x="1124" y="1184"/>
                  </a:lnTo>
                  <a:lnTo>
                    <a:pt x="1149" y="1180"/>
                  </a:lnTo>
                  <a:lnTo>
                    <a:pt x="1173" y="1183"/>
                  </a:lnTo>
                  <a:lnTo>
                    <a:pt x="1196" y="1189"/>
                  </a:lnTo>
                  <a:lnTo>
                    <a:pt x="1218" y="1202"/>
                  </a:lnTo>
                  <a:lnTo>
                    <a:pt x="1236" y="1218"/>
                  </a:lnTo>
                  <a:lnTo>
                    <a:pt x="1250" y="1239"/>
                  </a:lnTo>
                  <a:lnTo>
                    <a:pt x="1260" y="1262"/>
                  </a:lnTo>
                  <a:lnTo>
                    <a:pt x="1262" y="1286"/>
                  </a:lnTo>
                  <a:lnTo>
                    <a:pt x="1261" y="1310"/>
                  </a:lnTo>
                  <a:lnTo>
                    <a:pt x="1255" y="1333"/>
                  </a:lnTo>
                  <a:lnTo>
                    <a:pt x="1242" y="1353"/>
                  </a:lnTo>
                  <a:lnTo>
                    <a:pt x="1227" y="1372"/>
                  </a:lnTo>
                  <a:lnTo>
                    <a:pt x="1208" y="1387"/>
                  </a:lnTo>
                  <a:lnTo>
                    <a:pt x="1155" y="1414"/>
                  </a:lnTo>
                  <a:lnTo>
                    <a:pt x="1134" y="1428"/>
                  </a:lnTo>
                  <a:lnTo>
                    <a:pt x="1117" y="1446"/>
                  </a:lnTo>
                  <a:lnTo>
                    <a:pt x="1105" y="1466"/>
                  </a:lnTo>
                  <a:lnTo>
                    <a:pt x="1096" y="1488"/>
                  </a:lnTo>
                  <a:lnTo>
                    <a:pt x="1092" y="1512"/>
                  </a:lnTo>
                  <a:lnTo>
                    <a:pt x="1095" y="1537"/>
                  </a:lnTo>
                  <a:lnTo>
                    <a:pt x="1102" y="1560"/>
                  </a:lnTo>
                  <a:lnTo>
                    <a:pt x="1112" y="1577"/>
                  </a:lnTo>
                  <a:lnTo>
                    <a:pt x="1126" y="1592"/>
                  </a:lnTo>
                  <a:lnTo>
                    <a:pt x="1141" y="1603"/>
                  </a:lnTo>
                  <a:lnTo>
                    <a:pt x="894" y="2051"/>
                  </a:lnTo>
                  <a:lnTo>
                    <a:pt x="0" y="366"/>
                  </a:lnTo>
                  <a:lnTo>
                    <a:pt x="665" y="12"/>
                  </a:lnTo>
                  <a:lnTo>
                    <a:pt x="689" y="3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FF2464"/>
            </a:solidFill>
            <a:ln w="0">
              <a:solidFill>
                <a:srgbClr val="FF246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0"/>
            <p:cNvSpPr>
              <a:spLocks/>
            </p:cNvSpPr>
            <p:nvPr/>
          </p:nvSpPr>
          <p:spPr bwMode="auto">
            <a:xfrm>
              <a:off x="3722688" y="179388"/>
              <a:ext cx="4741863" cy="4746625"/>
            </a:xfrm>
            <a:custGeom>
              <a:avLst/>
              <a:gdLst>
                <a:gd name="T0" fmla="*/ 1600 w 2987"/>
                <a:gd name="T1" fmla="*/ 4 h 2990"/>
                <a:gd name="T2" fmla="*/ 1806 w 2987"/>
                <a:gd name="T3" fmla="*/ 33 h 2990"/>
                <a:gd name="T4" fmla="*/ 2004 w 2987"/>
                <a:gd name="T5" fmla="*/ 90 h 2990"/>
                <a:gd name="T6" fmla="*/ 2189 w 2987"/>
                <a:gd name="T7" fmla="*/ 172 h 2990"/>
                <a:gd name="T8" fmla="*/ 2359 w 2987"/>
                <a:gd name="T9" fmla="*/ 276 h 2990"/>
                <a:gd name="T10" fmla="*/ 2514 w 2987"/>
                <a:gd name="T11" fmla="*/ 403 h 2990"/>
                <a:gd name="T12" fmla="*/ 2650 w 2987"/>
                <a:gd name="T13" fmla="*/ 548 h 2990"/>
                <a:gd name="T14" fmla="*/ 2766 w 2987"/>
                <a:gd name="T15" fmla="*/ 712 h 2990"/>
                <a:gd name="T16" fmla="*/ 2860 w 2987"/>
                <a:gd name="T17" fmla="*/ 890 h 2990"/>
                <a:gd name="T18" fmla="*/ 2928 w 2987"/>
                <a:gd name="T19" fmla="*/ 1081 h 2990"/>
                <a:gd name="T20" fmla="*/ 2972 w 2987"/>
                <a:gd name="T21" fmla="*/ 1283 h 2990"/>
                <a:gd name="T22" fmla="*/ 2987 w 2987"/>
                <a:gd name="T23" fmla="*/ 1494 h 2990"/>
                <a:gd name="T24" fmla="*/ 2972 w 2987"/>
                <a:gd name="T25" fmla="*/ 1706 h 2990"/>
                <a:gd name="T26" fmla="*/ 2928 w 2987"/>
                <a:gd name="T27" fmla="*/ 1908 h 2990"/>
                <a:gd name="T28" fmla="*/ 2860 w 2987"/>
                <a:gd name="T29" fmla="*/ 2099 h 2990"/>
                <a:gd name="T30" fmla="*/ 2766 w 2987"/>
                <a:gd name="T31" fmla="*/ 2278 h 2990"/>
                <a:gd name="T32" fmla="*/ 2650 w 2987"/>
                <a:gd name="T33" fmla="*/ 2441 h 2990"/>
                <a:gd name="T34" fmla="*/ 2514 w 2987"/>
                <a:gd name="T35" fmla="*/ 2586 h 2990"/>
                <a:gd name="T36" fmla="*/ 2359 w 2987"/>
                <a:gd name="T37" fmla="*/ 2713 h 2990"/>
                <a:gd name="T38" fmla="*/ 2189 w 2987"/>
                <a:gd name="T39" fmla="*/ 2818 h 2990"/>
                <a:gd name="T40" fmla="*/ 2004 w 2987"/>
                <a:gd name="T41" fmla="*/ 2900 h 2990"/>
                <a:gd name="T42" fmla="*/ 1806 w 2987"/>
                <a:gd name="T43" fmla="*/ 2956 h 2990"/>
                <a:gd name="T44" fmla="*/ 1600 w 2987"/>
                <a:gd name="T45" fmla="*/ 2986 h 2990"/>
                <a:gd name="T46" fmla="*/ 1387 w 2987"/>
                <a:gd name="T47" fmla="*/ 2986 h 2990"/>
                <a:gd name="T48" fmla="*/ 1180 w 2987"/>
                <a:gd name="T49" fmla="*/ 2956 h 2990"/>
                <a:gd name="T50" fmla="*/ 983 w 2987"/>
                <a:gd name="T51" fmla="*/ 2900 h 2990"/>
                <a:gd name="T52" fmla="*/ 798 w 2987"/>
                <a:gd name="T53" fmla="*/ 2818 h 2990"/>
                <a:gd name="T54" fmla="*/ 628 w 2987"/>
                <a:gd name="T55" fmla="*/ 2713 h 2990"/>
                <a:gd name="T56" fmla="*/ 473 w 2987"/>
                <a:gd name="T57" fmla="*/ 2586 h 2990"/>
                <a:gd name="T58" fmla="*/ 337 w 2987"/>
                <a:gd name="T59" fmla="*/ 2441 h 2990"/>
                <a:gd name="T60" fmla="*/ 221 w 2987"/>
                <a:gd name="T61" fmla="*/ 2278 h 2990"/>
                <a:gd name="T62" fmla="*/ 128 w 2987"/>
                <a:gd name="T63" fmla="*/ 2099 h 2990"/>
                <a:gd name="T64" fmla="*/ 58 w 2987"/>
                <a:gd name="T65" fmla="*/ 1908 h 2990"/>
                <a:gd name="T66" fmla="*/ 15 w 2987"/>
                <a:gd name="T67" fmla="*/ 1706 h 2990"/>
                <a:gd name="T68" fmla="*/ 0 w 2987"/>
                <a:gd name="T69" fmla="*/ 1494 h 2990"/>
                <a:gd name="T70" fmla="*/ 15 w 2987"/>
                <a:gd name="T71" fmla="*/ 1283 h 2990"/>
                <a:gd name="T72" fmla="*/ 58 w 2987"/>
                <a:gd name="T73" fmla="*/ 1081 h 2990"/>
                <a:gd name="T74" fmla="*/ 128 w 2987"/>
                <a:gd name="T75" fmla="*/ 890 h 2990"/>
                <a:gd name="T76" fmla="*/ 221 w 2987"/>
                <a:gd name="T77" fmla="*/ 712 h 2990"/>
                <a:gd name="T78" fmla="*/ 337 w 2987"/>
                <a:gd name="T79" fmla="*/ 548 h 2990"/>
                <a:gd name="T80" fmla="*/ 473 w 2987"/>
                <a:gd name="T81" fmla="*/ 403 h 2990"/>
                <a:gd name="T82" fmla="*/ 628 w 2987"/>
                <a:gd name="T83" fmla="*/ 276 h 2990"/>
                <a:gd name="T84" fmla="*/ 798 w 2987"/>
                <a:gd name="T85" fmla="*/ 172 h 2990"/>
                <a:gd name="T86" fmla="*/ 983 w 2987"/>
                <a:gd name="T87" fmla="*/ 90 h 2990"/>
                <a:gd name="T88" fmla="*/ 1180 w 2987"/>
                <a:gd name="T89" fmla="*/ 33 h 2990"/>
                <a:gd name="T90" fmla="*/ 1387 w 2987"/>
                <a:gd name="T91" fmla="*/ 4 h 2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87" h="2990">
                  <a:moveTo>
                    <a:pt x="1494" y="0"/>
                  </a:moveTo>
                  <a:lnTo>
                    <a:pt x="1600" y="4"/>
                  </a:lnTo>
                  <a:lnTo>
                    <a:pt x="1705" y="14"/>
                  </a:lnTo>
                  <a:lnTo>
                    <a:pt x="1806" y="33"/>
                  </a:lnTo>
                  <a:lnTo>
                    <a:pt x="1907" y="58"/>
                  </a:lnTo>
                  <a:lnTo>
                    <a:pt x="2004" y="90"/>
                  </a:lnTo>
                  <a:lnTo>
                    <a:pt x="2098" y="127"/>
                  </a:lnTo>
                  <a:lnTo>
                    <a:pt x="2189" y="172"/>
                  </a:lnTo>
                  <a:lnTo>
                    <a:pt x="2276" y="222"/>
                  </a:lnTo>
                  <a:lnTo>
                    <a:pt x="2359" y="276"/>
                  </a:lnTo>
                  <a:lnTo>
                    <a:pt x="2438" y="337"/>
                  </a:lnTo>
                  <a:lnTo>
                    <a:pt x="2514" y="403"/>
                  </a:lnTo>
                  <a:lnTo>
                    <a:pt x="2584" y="474"/>
                  </a:lnTo>
                  <a:lnTo>
                    <a:pt x="2650" y="548"/>
                  </a:lnTo>
                  <a:lnTo>
                    <a:pt x="2710" y="628"/>
                  </a:lnTo>
                  <a:lnTo>
                    <a:pt x="2766" y="712"/>
                  </a:lnTo>
                  <a:lnTo>
                    <a:pt x="2815" y="799"/>
                  </a:lnTo>
                  <a:lnTo>
                    <a:pt x="2860" y="890"/>
                  </a:lnTo>
                  <a:lnTo>
                    <a:pt x="2897" y="984"/>
                  </a:lnTo>
                  <a:lnTo>
                    <a:pt x="2928" y="1081"/>
                  </a:lnTo>
                  <a:lnTo>
                    <a:pt x="2954" y="1180"/>
                  </a:lnTo>
                  <a:lnTo>
                    <a:pt x="2972" y="1283"/>
                  </a:lnTo>
                  <a:lnTo>
                    <a:pt x="2983" y="1388"/>
                  </a:lnTo>
                  <a:lnTo>
                    <a:pt x="2987" y="1494"/>
                  </a:lnTo>
                  <a:lnTo>
                    <a:pt x="2983" y="1601"/>
                  </a:lnTo>
                  <a:lnTo>
                    <a:pt x="2972" y="1706"/>
                  </a:lnTo>
                  <a:lnTo>
                    <a:pt x="2954" y="1809"/>
                  </a:lnTo>
                  <a:lnTo>
                    <a:pt x="2928" y="1908"/>
                  </a:lnTo>
                  <a:lnTo>
                    <a:pt x="2897" y="2006"/>
                  </a:lnTo>
                  <a:lnTo>
                    <a:pt x="2860" y="2099"/>
                  </a:lnTo>
                  <a:lnTo>
                    <a:pt x="2815" y="2190"/>
                  </a:lnTo>
                  <a:lnTo>
                    <a:pt x="2766" y="2278"/>
                  </a:lnTo>
                  <a:lnTo>
                    <a:pt x="2710" y="2361"/>
                  </a:lnTo>
                  <a:lnTo>
                    <a:pt x="2650" y="2441"/>
                  </a:lnTo>
                  <a:lnTo>
                    <a:pt x="2584" y="2515"/>
                  </a:lnTo>
                  <a:lnTo>
                    <a:pt x="2514" y="2586"/>
                  </a:lnTo>
                  <a:lnTo>
                    <a:pt x="2438" y="2652"/>
                  </a:lnTo>
                  <a:lnTo>
                    <a:pt x="2359" y="2713"/>
                  </a:lnTo>
                  <a:lnTo>
                    <a:pt x="2276" y="2767"/>
                  </a:lnTo>
                  <a:lnTo>
                    <a:pt x="2189" y="2818"/>
                  </a:lnTo>
                  <a:lnTo>
                    <a:pt x="2098" y="2862"/>
                  </a:lnTo>
                  <a:lnTo>
                    <a:pt x="2004" y="2900"/>
                  </a:lnTo>
                  <a:lnTo>
                    <a:pt x="1907" y="2931"/>
                  </a:lnTo>
                  <a:lnTo>
                    <a:pt x="1806" y="2956"/>
                  </a:lnTo>
                  <a:lnTo>
                    <a:pt x="1705" y="2975"/>
                  </a:lnTo>
                  <a:lnTo>
                    <a:pt x="1600" y="2986"/>
                  </a:lnTo>
                  <a:lnTo>
                    <a:pt x="1494" y="2990"/>
                  </a:lnTo>
                  <a:lnTo>
                    <a:pt x="1387" y="2986"/>
                  </a:lnTo>
                  <a:lnTo>
                    <a:pt x="1282" y="2975"/>
                  </a:lnTo>
                  <a:lnTo>
                    <a:pt x="1180" y="2956"/>
                  </a:lnTo>
                  <a:lnTo>
                    <a:pt x="1079" y="2931"/>
                  </a:lnTo>
                  <a:lnTo>
                    <a:pt x="983" y="2900"/>
                  </a:lnTo>
                  <a:lnTo>
                    <a:pt x="888" y="2862"/>
                  </a:lnTo>
                  <a:lnTo>
                    <a:pt x="798" y="2818"/>
                  </a:lnTo>
                  <a:lnTo>
                    <a:pt x="711" y="2767"/>
                  </a:lnTo>
                  <a:lnTo>
                    <a:pt x="628" y="2713"/>
                  </a:lnTo>
                  <a:lnTo>
                    <a:pt x="548" y="2652"/>
                  </a:lnTo>
                  <a:lnTo>
                    <a:pt x="473" y="2586"/>
                  </a:lnTo>
                  <a:lnTo>
                    <a:pt x="403" y="2515"/>
                  </a:lnTo>
                  <a:lnTo>
                    <a:pt x="337" y="2441"/>
                  </a:lnTo>
                  <a:lnTo>
                    <a:pt x="276" y="2361"/>
                  </a:lnTo>
                  <a:lnTo>
                    <a:pt x="221" y="2278"/>
                  </a:lnTo>
                  <a:lnTo>
                    <a:pt x="171" y="2190"/>
                  </a:lnTo>
                  <a:lnTo>
                    <a:pt x="128" y="2099"/>
                  </a:lnTo>
                  <a:lnTo>
                    <a:pt x="89" y="2006"/>
                  </a:lnTo>
                  <a:lnTo>
                    <a:pt x="58" y="1908"/>
                  </a:lnTo>
                  <a:lnTo>
                    <a:pt x="33" y="1809"/>
                  </a:lnTo>
                  <a:lnTo>
                    <a:pt x="15" y="1706"/>
                  </a:lnTo>
                  <a:lnTo>
                    <a:pt x="3" y="1601"/>
                  </a:lnTo>
                  <a:lnTo>
                    <a:pt x="0" y="1494"/>
                  </a:lnTo>
                  <a:lnTo>
                    <a:pt x="3" y="1388"/>
                  </a:lnTo>
                  <a:lnTo>
                    <a:pt x="15" y="1283"/>
                  </a:lnTo>
                  <a:lnTo>
                    <a:pt x="33" y="1180"/>
                  </a:lnTo>
                  <a:lnTo>
                    <a:pt x="58" y="1081"/>
                  </a:lnTo>
                  <a:lnTo>
                    <a:pt x="89" y="984"/>
                  </a:lnTo>
                  <a:lnTo>
                    <a:pt x="128" y="890"/>
                  </a:lnTo>
                  <a:lnTo>
                    <a:pt x="171" y="799"/>
                  </a:lnTo>
                  <a:lnTo>
                    <a:pt x="221" y="712"/>
                  </a:lnTo>
                  <a:lnTo>
                    <a:pt x="276" y="628"/>
                  </a:lnTo>
                  <a:lnTo>
                    <a:pt x="337" y="548"/>
                  </a:lnTo>
                  <a:lnTo>
                    <a:pt x="403" y="474"/>
                  </a:lnTo>
                  <a:lnTo>
                    <a:pt x="473" y="403"/>
                  </a:lnTo>
                  <a:lnTo>
                    <a:pt x="548" y="337"/>
                  </a:lnTo>
                  <a:lnTo>
                    <a:pt x="628" y="276"/>
                  </a:lnTo>
                  <a:lnTo>
                    <a:pt x="711" y="222"/>
                  </a:lnTo>
                  <a:lnTo>
                    <a:pt x="798" y="172"/>
                  </a:lnTo>
                  <a:lnTo>
                    <a:pt x="888" y="127"/>
                  </a:lnTo>
                  <a:lnTo>
                    <a:pt x="983" y="90"/>
                  </a:lnTo>
                  <a:lnTo>
                    <a:pt x="1079" y="58"/>
                  </a:lnTo>
                  <a:lnTo>
                    <a:pt x="1180" y="33"/>
                  </a:lnTo>
                  <a:lnTo>
                    <a:pt x="1282" y="14"/>
                  </a:lnTo>
                  <a:lnTo>
                    <a:pt x="1387" y="4"/>
                  </a:lnTo>
                  <a:lnTo>
                    <a:pt x="1494" y="0"/>
                  </a:lnTo>
                  <a:close/>
                </a:path>
              </a:pathLst>
            </a:custGeom>
            <a:solidFill>
              <a:srgbClr val="FFB541"/>
            </a:solidFill>
            <a:ln w="0">
              <a:solidFill>
                <a:srgbClr val="FFB54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1"/>
            <p:cNvSpPr>
              <a:spLocks/>
            </p:cNvSpPr>
            <p:nvPr/>
          </p:nvSpPr>
          <p:spPr bwMode="auto">
            <a:xfrm>
              <a:off x="3730626" y="357188"/>
              <a:ext cx="2936875" cy="4389438"/>
            </a:xfrm>
            <a:custGeom>
              <a:avLst/>
              <a:gdLst>
                <a:gd name="T0" fmla="*/ 1490 w 1850"/>
                <a:gd name="T1" fmla="*/ 4 h 2765"/>
                <a:gd name="T2" fmla="*/ 1573 w 1850"/>
                <a:gd name="T3" fmla="*/ 50 h 2765"/>
                <a:gd name="T4" fmla="*/ 1615 w 1850"/>
                <a:gd name="T5" fmla="*/ 134 h 2765"/>
                <a:gd name="T6" fmla="*/ 1600 w 1850"/>
                <a:gd name="T7" fmla="*/ 228 h 2765"/>
                <a:gd name="T8" fmla="*/ 1538 w 1850"/>
                <a:gd name="T9" fmla="*/ 293 h 2765"/>
                <a:gd name="T10" fmla="*/ 1449 w 1850"/>
                <a:gd name="T11" fmla="*/ 318 h 2765"/>
                <a:gd name="T12" fmla="*/ 669 w 1850"/>
                <a:gd name="T13" fmla="*/ 329 h 2765"/>
                <a:gd name="T14" fmla="*/ 610 w 1850"/>
                <a:gd name="T15" fmla="*/ 381 h 2765"/>
                <a:gd name="T16" fmla="*/ 589 w 1850"/>
                <a:gd name="T17" fmla="*/ 460 h 2765"/>
                <a:gd name="T18" fmla="*/ 599 w 1850"/>
                <a:gd name="T19" fmla="*/ 518 h 2765"/>
                <a:gd name="T20" fmla="*/ 646 w 1850"/>
                <a:gd name="T21" fmla="*/ 580 h 2765"/>
                <a:gd name="T22" fmla="*/ 722 w 1850"/>
                <a:gd name="T23" fmla="*/ 605 h 2765"/>
                <a:gd name="T24" fmla="*/ 1481 w 1850"/>
                <a:gd name="T25" fmla="*/ 619 h 2765"/>
                <a:gd name="T26" fmla="*/ 1552 w 1850"/>
                <a:gd name="T27" fmla="*/ 680 h 2765"/>
                <a:gd name="T28" fmla="*/ 1577 w 1850"/>
                <a:gd name="T29" fmla="*/ 773 h 2765"/>
                <a:gd name="T30" fmla="*/ 1543 w 1850"/>
                <a:gd name="T31" fmla="*/ 860 h 2765"/>
                <a:gd name="T32" fmla="*/ 1470 w 1850"/>
                <a:gd name="T33" fmla="*/ 913 h 2765"/>
                <a:gd name="T34" fmla="*/ 752 w 1850"/>
                <a:gd name="T35" fmla="*/ 924 h 2765"/>
                <a:gd name="T36" fmla="*/ 664 w 1850"/>
                <a:gd name="T37" fmla="*/ 955 h 2765"/>
                <a:gd name="T38" fmla="*/ 615 w 1850"/>
                <a:gd name="T39" fmla="*/ 1033 h 2765"/>
                <a:gd name="T40" fmla="*/ 610 w 1850"/>
                <a:gd name="T41" fmla="*/ 1077 h 2765"/>
                <a:gd name="T42" fmla="*/ 640 w 1850"/>
                <a:gd name="T43" fmla="*/ 1160 h 2765"/>
                <a:gd name="T44" fmla="*/ 714 w 1850"/>
                <a:gd name="T45" fmla="*/ 1207 h 2765"/>
                <a:gd name="T46" fmla="*/ 1725 w 1850"/>
                <a:gd name="T47" fmla="*/ 1215 h 2765"/>
                <a:gd name="T48" fmla="*/ 1806 w 1850"/>
                <a:gd name="T49" fmla="*/ 1261 h 2765"/>
                <a:gd name="T50" fmla="*/ 1849 w 1850"/>
                <a:gd name="T51" fmla="*/ 1345 h 2765"/>
                <a:gd name="T52" fmla="*/ 1834 w 1850"/>
                <a:gd name="T53" fmla="*/ 1438 h 2765"/>
                <a:gd name="T54" fmla="*/ 1772 w 1850"/>
                <a:gd name="T55" fmla="*/ 1504 h 2765"/>
                <a:gd name="T56" fmla="*/ 1681 w 1850"/>
                <a:gd name="T57" fmla="*/ 1529 h 2765"/>
                <a:gd name="T58" fmla="*/ 626 w 1850"/>
                <a:gd name="T59" fmla="*/ 1543 h 2765"/>
                <a:gd name="T60" fmla="*/ 568 w 1850"/>
                <a:gd name="T61" fmla="*/ 1605 h 2765"/>
                <a:gd name="T62" fmla="*/ 558 w 1850"/>
                <a:gd name="T63" fmla="*/ 1674 h 2765"/>
                <a:gd name="T64" fmla="*/ 587 w 1850"/>
                <a:gd name="T65" fmla="*/ 1759 h 2765"/>
                <a:gd name="T66" fmla="*/ 660 w 1850"/>
                <a:gd name="T67" fmla="*/ 1805 h 2765"/>
                <a:gd name="T68" fmla="*/ 1175 w 1850"/>
                <a:gd name="T69" fmla="*/ 1812 h 2765"/>
                <a:gd name="T70" fmla="*/ 1255 w 1850"/>
                <a:gd name="T71" fmla="*/ 1856 h 2765"/>
                <a:gd name="T72" fmla="*/ 1299 w 1850"/>
                <a:gd name="T73" fmla="*/ 1936 h 2765"/>
                <a:gd name="T74" fmla="*/ 1290 w 1850"/>
                <a:gd name="T75" fmla="*/ 2029 h 2765"/>
                <a:gd name="T76" fmla="*/ 1234 w 1850"/>
                <a:gd name="T77" fmla="*/ 2099 h 2765"/>
                <a:gd name="T78" fmla="*/ 1148 w 1850"/>
                <a:gd name="T79" fmla="*/ 2127 h 2765"/>
                <a:gd name="T80" fmla="*/ 788 w 1850"/>
                <a:gd name="T81" fmla="*/ 2139 h 2765"/>
                <a:gd name="T82" fmla="*/ 713 w 1850"/>
                <a:gd name="T83" fmla="*/ 2193 h 2765"/>
                <a:gd name="T84" fmla="*/ 681 w 1850"/>
                <a:gd name="T85" fmla="*/ 2278 h 2765"/>
                <a:gd name="T86" fmla="*/ 706 w 1850"/>
                <a:gd name="T87" fmla="*/ 2372 h 2765"/>
                <a:gd name="T88" fmla="*/ 777 w 1850"/>
                <a:gd name="T89" fmla="*/ 2433 h 2765"/>
                <a:gd name="T90" fmla="*/ 1609 w 1850"/>
                <a:gd name="T91" fmla="*/ 2447 h 2765"/>
                <a:gd name="T92" fmla="*/ 1701 w 1850"/>
                <a:gd name="T93" fmla="*/ 2475 h 2765"/>
                <a:gd name="T94" fmla="*/ 1758 w 1850"/>
                <a:gd name="T95" fmla="*/ 2548 h 2765"/>
                <a:gd name="T96" fmla="*/ 1763 w 1850"/>
                <a:gd name="T97" fmla="*/ 2645 h 2765"/>
                <a:gd name="T98" fmla="*/ 1715 w 1850"/>
                <a:gd name="T99" fmla="*/ 2721 h 2765"/>
                <a:gd name="T100" fmla="*/ 1633 w 1850"/>
                <a:gd name="T101" fmla="*/ 2762 h 2765"/>
                <a:gd name="T102" fmla="*/ 831 w 1850"/>
                <a:gd name="T103" fmla="*/ 2722 h 2765"/>
                <a:gd name="T104" fmla="*/ 571 w 1850"/>
                <a:gd name="T105" fmla="*/ 2558 h 2765"/>
                <a:gd name="T106" fmla="*/ 351 w 1850"/>
                <a:gd name="T107" fmla="*/ 2346 h 2765"/>
                <a:gd name="T108" fmla="*/ 178 w 1850"/>
                <a:gd name="T109" fmla="*/ 2093 h 2765"/>
                <a:gd name="T110" fmla="*/ 59 w 1850"/>
                <a:gd name="T111" fmla="*/ 1806 h 2765"/>
                <a:gd name="T112" fmla="*/ 3 w 1850"/>
                <a:gd name="T113" fmla="*/ 1492 h 2765"/>
                <a:gd name="T114" fmla="*/ 15 w 1850"/>
                <a:gd name="T115" fmla="*/ 1166 h 2765"/>
                <a:gd name="T116" fmla="*/ 93 w 1850"/>
                <a:gd name="T117" fmla="*/ 861 h 2765"/>
                <a:gd name="T118" fmla="*/ 231 w 1850"/>
                <a:gd name="T119" fmla="*/ 584 h 2765"/>
                <a:gd name="T120" fmla="*/ 419 w 1850"/>
                <a:gd name="T121" fmla="*/ 343 h 2765"/>
                <a:gd name="T122" fmla="*/ 654 w 1850"/>
                <a:gd name="T123" fmla="*/ 147 h 2765"/>
                <a:gd name="T124" fmla="*/ 924 w 1850"/>
                <a:gd name="T125" fmla="*/ 0 h 2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50" h="2765">
                  <a:moveTo>
                    <a:pt x="924" y="0"/>
                  </a:moveTo>
                  <a:lnTo>
                    <a:pt x="1458" y="0"/>
                  </a:lnTo>
                  <a:lnTo>
                    <a:pt x="1490" y="4"/>
                  </a:lnTo>
                  <a:lnTo>
                    <a:pt x="1521" y="14"/>
                  </a:lnTo>
                  <a:lnTo>
                    <a:pt x="1548" y="29"/>
                  </a:lnTo>
                  <a:lnTo>
                    <a:pt x="1573" y="50"/>
                  </a:lnTo>
                  <a:lnTo>
                    <a:pt x="1592" y="75"/>
                  </a:lnTo>
                  <a:lnTo>
                    <a:pt x="1607" y="103"/>
                  </a:lnTo>
                  <a:lnTo>
                    <a:pt x="1615" y="134"/>
                  </a:lnTo>
                  <a:lnTo>
                    <a:pt x="1617" y="168"/>
                  </a:lnTo>
                  <a:lnTo>
                    <a:pt x="1612" y="199"/>
                  </a:lnTo>
                  <a:lnTo>
                    <a:pt x="1600" y="228"/>
                  </a:lnTo>
                  <a:lnTo>
                    <a:pt x="1584" y="254"/>
                  </a:lnTo>
                  <a:lnTo>
                    <a:pt x="1563" y="276"/>
                  </a:lnTo>
                  <a:lnTo>
                    <a:pt x="1538" y="293"/>
                  </a:lnTo>
                  <a:lnTo>
                    <a:pt x="1511" y="307"/>
                  </a:lnTo>
                  <a:lnTo>
                    <a:pt x="1480" y="316"/>
                  </a:lnTo>
                  <a:lnTo>
                    <a:pt x="1449" y="318"/>
                  </a:lnTo>
                  <a:lnTo>
                    <a:pt x="722" y="318"/>
                  </a:lnTo>
                  <a:lnTo>
                    <a:pt x="695" y="322"/>
                  </a:lnTo>
                  <a:lnTo>
                    <a:pt x="669" y="329"/>
                  </a:lnTo>
                  <a:lnTo>
                    <a:pt x="646" y="343"/>
                  </a:lnTo>
                  <a:lnTo>
                    <a:pt x="626" y="360"/>
                  </a:lnTo>
                  <a:lnTo>
                    <a:pt x="610" y="381"/>
                  </a:lnTo>
                  <a:lnTo>
                    <a:pt x="599" y="405"/>
                  </a:lnTo>
                  <a:lnTo>
                    <a:pt x="592" y="431"/>
                  </a:lnTo>
                  <a:lnTo>
                    <a:pt x="589" y="460"/>
                  </a:lnTo>
                  <a:lnTo>
                    <a:pt x="589" y="463"/>
                  </a:lnTo>
                  <a:lnTo>
                    <a:pt x="592" y="492"/>
                  </a:lnTo>
                  <a:lnTo>
                    <a:pt x="599" y="518"/>
                  </a:lnTo>
                  <a:lnTo>
                    <a:pt x="610" y="542"/>
                  </a:lnTo>
                  <a:lnTo>
                    <a:pt x="626" y="563"/>
                  </a:lnTo>
                  <a:lnTo>
                    <a:pt x="646" y="580"/>
                  </a:lnTo>
                  <a:lnTo>
                    <a:pt x="669" y="594"/>
                  </a:lnTo>
                  <a:lnTo>
                    <a:pt x="695" y="603"/>
                  </a:lnTo>
                  <a:lnTo>
                    <a:pt x="722" y="605"/>
                  </a:lnTo>
                  <a:lnTo>
                    <a:pt x="1417" y="605"/>
                  </a:lnTo>
                  <a:lnTo>
                    <a:pt x="1450" y="609"/>
                  </a:lnTo>
                  <a:lnTo>
                    <a:pt x="1481" y="619"/>
                  </a:lnTo>
                  <a:lnTo>
                    <a:pt x="1509" y="634"/>
                  </a:lnTo>
                  <a:lnTo>
                    <a:pt x="1532" y="655"/>
                  </a:lnTo>
                  <a:lnTo>
                    <a:pt x="1552" y="680"/>
                  </a:lnTo>
                  <a:lnTo>
                    <a:pt x="1566" y="708"/>
                  </a:lnTo>
                  <a:lnTo>
                    <a:pt x="1574" y="739"/>
                  </a:lnTo>
                  <a:lnTo>
                    <a:pt x="1577" y="773"/>
                  </a:lnTo>
                  <a:lnTo>
                    <a:pt x="1571" y="805"/>
                  </a:lnTo>
                  <a:lnTo>
                    <a:pt x="1559" y="834"/>
                  </a:lnTo>
                  <a:lnTo>
                    <a:pt x="1543" y="860"/>
                  </a:lnTo>
                  <a:lnTo>
                    <a:pt x="1522" y="882"/>
                  </a:lnTo>
                  <a:lnTo>
                    <a:pt x="1497" y="899"/>
                  </a:lnTo>
                  <a:lnTo>
                    <a:pt x="1470" y="913"/>
                  </a:lnTo>
                  <a:lnTo>
                    <a:pt x="1439" y="922"/>
                  </a:lnTo>
                  <a:lnTo>
                    <a:pt x="1408" y="924"/>
                  </a:lnTo>
                  <a:lnTo>
                    <a:pt x="752" y="924"/>
                  </a:lnTo>
                  <a:lnTo>
                    <a:pt x="719" y="928"/>
                  </a:lnTo>
                  <a:lnTo>
                    <a:pt x="690" y="939"/>
                  </a:lnTo>
                  <a:lnTo>
                    <a:pt x="664" y="955"/>
                  </a:lnTo>
                  <a:lnTo>
                    <a:pt x="641" y="978"/>
                  </a:lnTo>
                  <a:lnTo>
                    <a:pt x="625" y="1004"/>
                  </a:lnTo>
                  <a:lnTo>
                    <a:pt x="615" y="1033"/>
                  </a:lnTo>
                  <a:lnTo>
                    <a:pt x="611" y="1066"/>
                  </a:lnTo>
                  <a:lnTo>
                    <a:pt x="611" y="1068"/>
                  </a:lnTo>
                  <a:lnTo>
                    <a:pt x="610" y="1077"/>
                  </a:lnTo>
                  <a:lnTo>
                    <a:pt x="614" y="1108"/>
                  </a:lnTo>
                  <a:lnTo>
                    <a:pt x="624" y="1135"/>
                  </a:lnTo>
                  <a:lnTo>
                    <a:pt x="640" y="1160"/>
                  </a:lnTo>
                  <a:lnTo>
                    <a:pt x="661" y="1181"/>
                  </a:lnTo>
                  <a:lnTo>
                    <a:pt x="686" y="1197"/>
                  </a:lnTo>
                  <a:lnTo>
                    <a:pt x="714" y="1207"/>
                  </a:lnTo>
                  <a:lnTo>
                    <a:pt x="744" y="1211"/>
                  </a:lnTo>
                  <a:lnTo>
                    <a:pt x="1691" y="1211"/>
                  </a:lnTo>
                  <a:lnTo>
                    <a:pt x="1725" y="1215"/>
                  </a:lnTo>
                  <a:lnTo>
                    <a:pt x="1754" y="1225"/>
                  </a:lnTo>
                  <a:lnTo>
                    <a:pt x="1783" y="1240"/>
                  </a:lnTo>
                  <a:lnTo>
                    <a:pt x="1806" y="1261"/>
                  </a:lnTo>
                  <a:lnTo>
                    <a:pt x="1826" y="1286"/>
                  </a:lnTo>
                  <a:lnTo>
                    <a:pt x="1840" y="1314"/>
                  </a:lnTo>
                  <a:lnTo>
                    <a:pt x="1849" y="1345"/>
                  </a:lnTo>
                  <a:lnTo>
                    <a:pt x="1850" y="1379"/>
                  </a:lnTo>
                  <a:lnTo>
                    <a:pt x="1845" y="1410"/>
                  </a:lnTo>
                  <a:lnTo>
                    <a:pt x="1834" y="1438"/>
                  </a:lnTo>
                  <a:lnTo>
                    <a:pt x="1818" y="1464"/>
                  </a:lnTo>
                  <a:lnTo>
                    <a:pt x="1796" y="1487"/>
                  </a:lnTo>
                  <a:lnTo>
                    <a:pt x="1772" y="1504"/>
                  </a:lnTo>
                  <a:lnTo>
                    <a:pt x="1744" y="1518"/>
                  </a:lnTo>
                  <a:lnTo>
                    <a:pt x="1713" y="1526"/>
                  </a:lnTo>
                  <a:lnTo>
                    <a:pt x="1681" y="1529"/>
                  </a:lnTo>
                  <a:lnTo>
                    <a:pt x="683" y="1529"/>
                  </a:lnTo>
                  <a:lnTo>
                    <a:pt x="654" y="1533"/>
                  </a:lnTo>
                  <a:lnTo>
                    <a:pt x="626" y="1543"/>
                  </a:lnTo>
                  <a:lnTo>
                    <a:pt x="602" y="1559"/>
                  </a:lnTo>
                  <a:lnTo>
                    <a:pt x="582" y="1580"/>
                  </a:lnTo>
                  <a:lnTo>
                    <a:pt x="568" y="1605"/>
                  </a:lnTo>
                  <a:lnTo>
                    <a:pt x="559" y="1633"/>
                  </a:lnTo>
                  <a:lnTo>
                    <a:pt x="558" y="1663"/>
                  </a:lnTo>
                  <a:lnTo>
                    <a:pt x="558" y="1674"/>
                  </a:lnTo>
                  <a:lnTo>
                    <a:pt x="561" y="1705"/>
                  </a:lnTo>
                  <a:lnTo>
                    <a:pt x="571" y="1734"/>
                  </a:lnTo>
                  <a:lnTo>
                    <a:pt x="587" y="1759"/>
                  </a:lnTo>
                  <a:lnTo>
                    <a:pt x="607" y="1780"/>
                  </a:lnTo>
                  <a:lnTo>
                    <a:pt x="631" y="1795"/>
                  </a:lnTo>
                  <a:lnTo>
                    <a:pt x="660" y="1805"/>
                  </a:lnTo>
                  <a:lnTo>
                    <a:pt x="691" y="1808"/>
                  </a:lnTo>
                  <a:lnTo>
                    <a:pt x="1143" y="1808"/>
                  </a:lnTo>
                  <a:lnTo>
                    <a:pt x="1175" y="1812"/>
                  </a:lnTo>
                  <a:lnTo>
                    <a:pt x="1205" y="1821"/>
                  </a:lnTo>
                  <a:lnTo>
                    <a:pt x="1232" y="1836"/>
                  </a:lnTo>
                  <a:lnTo>
                    <a:pt x="1255" y="1856"/>
                  </a:lnTo>
                  <a:lnTo>
                    <a:pt x="1275" y="1879"/>
                  </a:lnTo>
                  <a:lnTo>
                    <a:pt x="1289" y="1906"/>
                  </a:lnTo>
                  <a:lnTo>
                    <a:pt x="1299" y="1936"/>
                  </a:lnTo>
                  <a:lnTo>
                    <a:pt x="1303" y="1969"/>
                  </a:lnTo>
                  <a:lnTo>
                    <a:pt x="1299" y="2000"/>
                  </a:lnTo>
                  <a:lnTo>
                    <a:pt x="1290" y="2029"/>
                  </a:lnTo>
                  <a:lnTo>
                    <a:pt x="1275" y="2057"/>
                  </a:lnTo>
                  <a:lnTo>
                    <a:pt x="1257" y="2079"/>
                  </a:lnTo>
                  <a:lnTo>
                    <a:pt x="1234" y="2099"/>
                  </a:lnTo>
                  <a:lnTo>
                    <a:pt x="1207" y="2114"/>
                  </a:lnTo>
                  <a:lnTo>
                    <a:pt x="1179" y="2124"/>
                  </a:lnTo>
                  <a:lnTo>
                    <a:pt x="1148" y="2127"/>
                  </a:lnTo>
                  <a:lnTo>
                    <a:pt x="848" y="2127"/>
                  </a:lnTo>
                  <a:lnTo>
                    <a:pt x="817" y="2130"/>
                  </a:lnTo>
                  <a:lnTo>
                    <a:pt x="788" y="2139"/>
                  </a:lnTo>
                  <a:lnTo>
                    <a:pt x="759" y="2152"/>
                  </a:lnTo>
                  <a:lnTo>
                    <a:pt x="734" y="2171"/>
                  </a:lnTo>
                  <a:lnTo>
                    <a:pt x="713" y="2193"/>
                  </a:lnTo>
                  <a:lnTo>
                    <a:pt x="697" y="2218"/>
                  </a:lnTo>
                  <a:lnTo>
                    <a:pt x="686" y="2247"/>
                  </a:lnTo>
                  <a:lnTo>
                    <a:pt x="681" y="2278"/>
                  </a:lnTo>
                  <a:lnTo>
                    <a:pt x="683" y="2313"/>
                  </a:lnTo>
                  <a:lnTo>
                    <a:pt x="691" y="2344"/>
                  </a:lnTo>
                  <a:lnTo>
                    <a:pt x="706" y="2372"/>
                  </a:lnTo>
                  <a:lnTo>
                    <a:pt x="724" y="2397"/>
                  </a:lnTo>
                  <a:lnTo>
                    <a:pt x="749" y="2417"/>
                  </a:lnTo>
                  <a:lnTo>
                    <a:pt x="777" y="2433"/>
                  </a:lnTo>
                  <a:lnTo>
                    <a:pt x="808" y="2443"/>
                  </a:lnTo>
                  <a:lnTo>
                    <a:pt x="840" y="2447"/>
                  </a:lnTo>
                  <a:lnTo>
                    <a:pt x="1609" y="2447"/>
                  </a:lnTo>
                  <a:lnTo>
                    <a:pt x="1643" y="2450"/>
                  </a:lnTo>
                  <a:lnTo>
                    <a:pt x="1674" y="2459"/>
                  </a:lnTo>
                  <a:lnTo>
                    <a:pt x="1701" y="2475"/>
                  </a:lnTo>
                  <a:lnTo>
                    <a:pt x="1725" y="2496"/>
                  </a:lnTo>
                  <a:lnTo>
                    <a:pt x="1744" y="2521"/>
                  </a:lnTo>
                  <a:lnTo>
                    <a:pt x="1758" y="2548"/>
                  </a:lnTo>
                  <a:lnTo>
                    <a:pt x="1767" y="2581"/>
                  </a:lnTo>
                  <a:lnTo>
                    <a:pt x="1769" y="2614"/>
                  </a:lnTo>
                  <a:lnTo>
                    <a:pt x="1763" y="2645"/>
                  </a:lnTo>
                  <a:lnTo>
                    <a:pt x="1752" y="2674"/>
                  </a:lnTo>
                  <a:lnTo>
                    <a:pt x="1736" y="2700"/>
                  </a:lnTo>
                  <a:lnTo>
                    <a:pt x="1715" y="2721"/>
                  </a:lnTo>
                  <a:lnTo>
                    <a:pt x="1690" y="2740"/>
                  </a:lnTo>
                  <a:lnTo>
                    <a:pt x="1662" y="2753"/>
                  </a:lnTo>
                  <a:lnTo>
                    <a:pt x="1633" y="2762"/>
                  </a:lnTo>
                  <a:lnTo>
                    <a:pt x="1600" y="2765"/>
                  </a:lnTo>
                  <a:lnTo>
                    <a:pt x="925" y="2765"/>
                  </a:lnTo>
                  <a:lnTo>
                    <a:pt x="831" y="2722"/>
                  </a:lnTo>
                  <a:lnTo>
                    <a:pt x="741" y="2673"/>
                  </a:lnTo>
                  <a:lnTo>
                    <a:pt x="654" y="2618"/>
                  </a:lnTo>
                  <a:lnTo>
                    <a:pt x="571" y="2558"/>
                  </a:lnTo>
                  <a:lnTo>
                    <a:pt x="494" y="2493"/>
                  </a:lnTo>
                  <a:lnTo>
                    <a:pt x="419" y="2422"/>
                  </a:lnTo>
                  <a:lnTo>
                    <a:pt x="351" y="2346"/>
                  </a:lnTo>
                  <a:lnTo>
                    <a:pt x="288" y="2265"/>
                  </a:lnTo>
                  <a:lnTo>
                    <a:pt x="231" y="2181"/>
                  </a:lnTo>
                  <a:lnTo>
                    <a:pt x="178" y="2093"/>
                  </a:lnTo>
                  <a:lnTo>
                    <a:pt x="132" y="2000"/>
                  </a:lnTo>
                  <a:lnTo>
                    <a:pt x="93" y="1904"/>
                  </a:lnTo>
                  <a:lnTo>
                    <a:pt x="59" y="1806"/>
                  </a:lnTo>
                  <a:lnTo>
                    <a:pt x="33" y="1703"/>
                  </a:lnTo>
                  <a:lnTo>
                    <a:pt x="15" y="1598"/>
                  </a:lnTo>
                  <a:lnTo>
                    <a:pt x="3" y="1492"/>
                  </a:lnTo>
                  <a:lnTo>
                    <a:pt x="0" y="1382"/>
                  </a:lnTo>
                  <a:lnTo>
                    <a:pt x="3" y="1273"/>
                  </a:lnTo>
                  <a:lnTo>
                    <a:pt x="15" y="1166"/>
                  </a:lnTo>
                  <a:lnTo>
                    <a:pt x="33" y="1062"/>
                  </a:lnTo>
                  <a:lnTo>
                    <a:pt x="59" y="960"/>
                  </a:lnTo>
                  <a:lnTo>
                    <a:pt x="93" y="861"/>
                  </a:lnTo>
                  <a:lnTo>
                    <a:pt x="132" y="765"/>
                  </a:lnTo>
                  <a:lnTo>
                    <a:pt x="178" y="672"/>
                  </a:lnTo>
                  <a:lnTo>
                    <a:pt x="231" y="584"/>
                  </a:lnTo>
                  <a:lnTo>
                    <a:pt x="288" y="499"/>
                  </a:lnTo>
                  <a:lnTo>
                    <a:pt x="351" y="419"/>
                  </a:lnTo>
                  <a:lnTo>
                    <a:pt x="419" y="343"/>
                  </a:lnTo>
                  <a:lnTo>
                    <a:pt x="492" y="272"/>
                  </a:lnTo>
                  <a:lnTo>
                    <a:pt x="571" y="206"/>
                  </a:lnTo>
                  <a:lnTo>
                    <a:pt x="654" y="147"/>
                  </a:lnTo>
                  <a:lnTo>
                    <a:pt x="741" y="92"/>
                  </a:lnTo>
                  <a:lnTo>
                    <a:pt x="831" y="42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FFA133"/>
            </a:solidFill>
            <a:ln w="0">
              <a:solidFill>
                <a:srgbClr val="FFA13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2"/>
            <p:cNvSpPr>
              <a:spLocks/>
            </p:cNvSpPr>
            <p:nvPr/>
          </p:nvSpPr>
          <p:spPr bwMode="auto">
            <a:xfrm>
              <a:off x="4400551" y="858838"/>
              <a:ext cx="3386138" cy="3386138"/>
            </a:xfrm>
            <a:custGeom>
              <a:avLst/>
              <a:gdLst>
                <a:gd name="T0" fmla="*/ 1159 w 2133"/>
                <a:gd name="T1" fmla="*/ 3 h 2133"/>
                <a:gd name="T2" fmla="*/ 1335 w 2133"/>
                <a:gd name="T3" fmla="*/ 34 h 2133"/>
                <a:gd name="T4" fmla="*/ 1501 w 2133"/>
                <a:gd name="T5" fmla="*/ 93 h 2133"/>
                <a:gd name="T6" fmla="*/ 1652 w 2133"/>
                <a:gd name="T7" fmla="*/ 176 h 2133"/>
                <a:gd name="T8" fmla="*/ 1789 w 2133"/>
                <a:gd name="T9" fmla="*/ 283 h 2133"/>
                <a:gd name="T10" fmla="*/ 1906 w 2133"/>
                <a:gd name="T11" fmla="*/ 409 h 2133"/>
                <a:gd name="T12" fmla="*/ 2001 w 2133"/>
                <a:gd name="T13" fmla="*/ 554 h 2133"/>
                <a:gd name="T14" fmla="*/ 2072 w 2133"/>
                <a:gd name="T15" fmla="*/ 712 h 2133"/>
                <a:gd name="T16" fmla="*/ 2117 w 2133"/>
                <a:gd name="T17" fmla="*/ 885 h 2133"/>
                <a:gd name="T18" fmla="*/ 2133 w 2133"/>
                <a:gd name="T19" fmla="*/ 1066 h 2133"/>
                <a:gd name="T20" fmla="*/ 2117 w 2133"/>
                <a:gd name="T21" fmla="*/ 1248 h 2133"/>
                <a:gd name="T22" fmla="*/ 2072 w 2133"/>
                <a:gd name="T23" fmla="*/ 1420 h 2133"/>
                <a:gd name="T24" fmla="*/ 2001 w 2133"/>
                <a:gd name="T25" fmla="*/ 1579 h 2133"/>
                <a:gd name="T26" fmla="*/ 1906 w 2133"/>
                <a:gd name="T27" fmla="*/ 1723 h 2133"/>
                <a:gd name="T28" fmla="*/ 1789 w 2133"/>
                <a:gd name="T29" fmla="*/ 1850 h 2133"/>
                <a:gd name="T30" fmla="*/ 1652 w 2133"/>
                <a:gd name="T31" fmla="*/ 1957 h 2133"/>
                <a:gd name="T32" fmla="*/ 1501 w 2133"/>
                <a:gd name="T33" fmla="*/ 2040 h 2133"/>
                <a:gd name="T34" fmla="*/ 1335 w 2133"/>
                <a:gd name="T35" fmla="*/ 2098 h 2133"/>
                <a:gd name="T36" fmla="*/ 1159 w 2133"/>
                <a:gd name="T37" fmla="*/ 2129 h 2133"/>
                <a:gd name="T38" fmla="*/ 975 w 2133"/>
                <a:gd name="T39" fmla="*/ 2129 h 2133"/>
                <a:gd name="T40" fmla="*/ 797 w 2133"/>
                <a:gd name="T41" fmla="*/ 2098 h 2133"/>
                <a:gd name="T42" fmla="*/ 631 w 2133"/>
                <a:gd name="T43" fmla="*/ 2040 h 2133"/>
                <a:gd name="T44" fmla="*/ 480 w 2133"/>
                <a:gd name="T45" fmla="*/ 1957 h 2133"/>
                <a:gd name="T46" fmla="*/ 343 w 2133"/>
                <a:gd name="T47" fmla="*/ 1850 h 2133"/>
                <a:gd name="T48" fmla="*/ 227 w 2133"/>
                <a:gd name="T49" fmla="*/ 1723 h 2133"/>
                <a:gd name="T50" fmla="*/ 131 w 2133"/>
                <a:gd name="T51" fmla="*/ 1579 h 2133"/>
                <a:gd name="T52" fmla="*/ 60 w 2133"/>
                <a:gd name="T53" fmla="*/ 1420 h 2133"/>
                <a:gd name="T54" fmla="*/ 16 w 2133"/>
                <a:gd name="T55" fmla="*/ 1248 h 2133"/>
                <a:gd name="T56" fmla="*/ 0 w 2133"/>
                <a:gd name="T57" fmla="*/ 1066 h 2133"/>
                <a:gd name="T58" fmla="*/ 16 w 2133"/>
                <a:gd name="T59" fmla="*/ 885 h 2133"/>
                <a:gd name="T60" fmla="*/ 60 w 2133"/>
                <a:gd name="T61" fmla="*/ 712 h 2133"/>
                <a:gd name="T62" fmla="*/ 131 w 2133"/>
                <a:gd name="T63" fmla="*/ 554 h 2133"/>
                <a:gd name="T64" fmla="*/ 227 w 2133"/>
                <a:gd name="T65" fmla="*/ 409 h 2133"/>
                <a:gd name="T66" fmla="*/ 343 w 2133"/>
                <a:gd name="T67" fmla="*/ 283 h 2133"/>
                <a:gd name="T68" fmla="*/ 480 w 2133"/>
                <a:gd name="T69" fmla="*/ 176 h 2133"/>
                <a:gd name="T70" fmla="*/ 631 w 2133"/>
                <a:gd name="T71" fmla="*/ 93 h 2133"/>
                <a:gd name="T72" fmla="*/ 797 w 2133"/>
                <a:gd name="T73" fmla="*/ 34 h 2133"/>
                <a:gd name="T74" fmla="*/ 975 w 2133"/>
                <a:gd name="T75" fmla="*/ 3 h 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33" h="2133">
                  <a:moveTo>
                    <a:pt x="1067" y="0"/>
                  </a:moveTo>
                  <a:lnTo>
                    <a:pt x="1159" y="3"/>
                  </a:lnTo>
                  <a:lnTo>
                    <a:pt x="1248" y="15"/>
                  </a:lnTo>
                  <a:lnTo>
                    <a:pt x="1335" y="34"/>
                  </a:lnTo>
                  <a:lnTo>
                    <a:pt x="1419" y="59"/>
                  </a:lnTo>
                  <a:lnTo>
                    <a:pt x="1501" y="93"/>
                  </a:lnTo>
                  <a:lnTo>
                    <a:pt x="1579" y="131"/>
                  </a:lnTo>
                  <a:lnTo>
                    <a:pt x="1652" y="176"/>
                  </a:lnTo>
                  <a:lnTo>
                    <a:pt x="1723" y="227"/>
                  </a:lnTo>
                  <a:lnTo>
                    <a:pt x="1789" y="283"/>
                  </a:lnTo>
                  <a:lnTo>
                    <a:pt x="1850" y="344"/>
                  </a:lnTo>
                  <a:lnTo>
                    <a:pt x="1906" y="409"/>
                  </a:lnTo>
                  <a:lnTo>
                    <a:pt x="1956" y="479"/>
                  </a:lnTo>
                  <a:lnTo>
                    <a:pt x="2001" y="554"/>
                  </a:lnTo>
                  <a:lnTo>
                    <a:pt x="2040" y="632"/>
                  </a:lnTo>
                  <a:lnTo>
                    <a:pt x="2072" y="712"/>
                  </a:lnTo>
                  <a:lnTo>
                    <a:pt x="2098" y="798"/>
                  </a:lnTo>
                  <a:lnTo>
                    <a:pt x="2117" y="885"/>
                  </a:lnTo>
                  <a:lnTo>
                    <a:pt x="2129" y="974"/>
                  </a:lnTo>
                  <a:lnTo>
                    <a:pt x="2133" y="1066"/>
                  </a:lnTo>
                  <a:lnTo>
                    <a:pt x="2129" y="1158"/>
                  </a:lnTo>
                  <a:lnTo>
                    <a:pt x="2117" y="1248"/>
                  </a:lnTo>
                  <a:lnTo>
                    <a:pt x="2098" y="1336"/>
                  </a:lnTo>
                  <a:lnTo>
                    <a:pt x="2072" y="1420"/>
                  </a:lnTo>
                  <a:lnTo>
                    <a:pt x="2040" y="1501"/>
                  </a:lnTo>
                  <a:lnTo>
                    <a:pt x="2001" y="1579"/>
                  </a:lnTo>
                  <a:lnTo>
                    <a:pt x="1956" y="1654"/>
                  </a:lnTo>
                  <a:lnTo>
                    <a:pt x="1906" y="1723"/>
                  </a:lnTo>
                  <a:lnTo>
                    <a:pt x="1850" y="1789"/>
                  </a:lnTo>
                  <a:lnTo>
                    <a:pt x="1789" y="1850"/>
                  </a:lnTo>
                  <a:lnTo>
                    <a:pt x="1723" y="1906"/>
                  </a:lnTo>
                  <a:lnTo>
                    <a:pt x="1652" y="1957"/>
                  </a:lnTo>
                  <a:lnTo>
                    <a:pt x="1579" y="2001"/>
                  </a:lnTo>
                  <a:lnTo>
                    <a:pt x="1501" y="2040"/>
                  </a:lnTo>
                  <a:lnTo>
                    <a:pt x="1419" y="2074"/>
                  </a:lnTo>
                  <a:lnTo>
                    <a:pt x="1335" y="2098"/>
                  </a:lnTo>
                  <a:lnTo>
                    <a:pt x="1248" y="2118"/>
                  </a:lnTo>
                  <a:lnTo>
                    <a:pt x="1159" y="2129"/>
                  </a:lnTo>
                  <a:lnTo>
                    <a:pt x="1067" y="2133"/>
                  </a:lnTo>
                  <a:lnTo>
                    <a:pt x="975" y="2129"/>
                  </a:lnTo>
                  <a:lnTo>
                    <a:pt x="884" y="2118"/>
                  </a:lnTo>
                  <a:lnTo>
                    <a:pt x="797" y="2098"/>
                  </a:lnTo>
                  <a:lnTo>
                    <a:pt x="713" y="2074"/>
                  </a:lnTo>
                  <a:lnTo>
                    <a:pt x="631" y="2040"/>
                  </a:lnTo>
                  <a:lnTo>
                    <a:pt x="554" y="2001"/>
                  </a:lnTo>
                  <a:lnTo>
                    <a:pt x="480" y="1957"/>
                  </a:lnTo>
                  <a:lnTo>
                    <a:pt x="409" y="1906"/>
                  </a:lnTo>
                  <a:lnTo>
                    <a:pt x="343" y="1850"/>
                  </a:lnTo>
                  <a:lnTo>
                    <a:pt x="283" y="1789"/>
                  </a:lnTo>
                  <a:lnTo>
                    <a:pt x="227" y="1723"/>
                  </a:lnTo>
                  <a:lnTo>
                    <a:pt x="177" y="1654"/>
                  </a:lnTo>
                  <a:lnTo>
                    <a:pt x="131" y="1579"/>
                  </a:lnTo>
                  <a:lnTo>
                    <a:pt x="93" y="1501"/>
                  </a:lnTo>
                  <a:lnTo>
                    <a:pt x="60" y="1420"/>
                  </a:lnTo>
                  <a:lnTo>
                    <a:pt x="34" y="1336"/>
                  </a:lnTo>
                  <a:lnTo>
                    <a:pt x="16" y="1248"/>
                  </a:lnTo>
                  <a:lnTo>
                    <a:pt x="5" y="1158"/>
                  </a:lnTo>
                  <a:lnTo>
                    <a:pt x="0" y="1066"/>
                  </a:lnTo>
                  <a:lnTo>
                    <a:pt x="5" y="974"/>
                  </a:lnTo>
                  <a:lnTo>
                    <a:pt x="16" y="885"/>
                  </a:lnTo>
                  <a:lnTo>
                    <a:pt x="34" y="797"/>
                  </a:lnTo>
                  <a:lnTo>
                    <a:pt x="60" y="712"/>
                  </a:lnTo>
                  <a:lnTo>
                    <a:pt x="93" y="632"/>
                  </a:lnTo>
                  <a:lnTo>
                    <a:pt x="131" y="554"/>
                  </a:lnTo>
                  <a:lnTo>
                    <a:pt x="177" y="479"/>
                  </a:lnTo>
                  <a:lnTo>
                    <a:pt x="227" y="409"/>
                  </a:lnTo>
                  <a:lnTo>
                    <a:pt x="283" y="344"/>
                  </a:lnTo>
                  <a:lnTo>
                    <a:pt x="343" y="283"/>
                  </a:lnTo>
                  <a:lnTo>
                    <a:pt x="409" y="227"/>
                  </a:lnTo>
                  <a:lnTo>
                    <a:pt x="480" y="176"/>
                  </a:lnTo>
                  <a:lnTo>
                    <a:pt x="554" y="131"/>
                  </a:lnTo>
                  <a:lnTo>
                    <a:pt x="631" y="93"/>
                  </a:lnTo>
                  <a:lnTo>
                    <a:pt x="713" y="59"/>
                  </a:lnTo>
                  <a:lnTo>
                    <a:pt x="797" y="34"/>
                  </a:lnTo>
                  <a:lnTo>
                    <a:pt x="884" y="15"/>
                  </a:lnTo>
                  <a:lnTo>
                    <a:pt x="975" y="3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FFCB54"/>
            </a:solidFill>
            <a:ln w="0">
              <a:solidFill>
                <a:srgbClr val="FFCB5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3"/>
            <p:cNvSpPr>
              <a:spLocks/>
            </p:cNvSpPr>
            <p:nvPr/>
          </p:nvSpPr>
          <p:spPr bwMode="auto">
            <a:xfrm>
              <a:off x="4624388" y="1282701"/>
              <a:ext cx="776288" cy="2519363"/>
            </a:xfrm>
            <a:custGeom>
              <a:avLst/>
              <a:gdLst>
                <a:gd name="T0" fmla="*/ 290 w 489"/>
                <a:gd name="T1" fmla="*/ 242 h 1587"/>
                <a:gd name="T2" fmla="*/ 338 w 489"/>
                <a:gd name="T3" fmla="*/ 216 h 1587"/>
                <a:gd name="T4" fmla="*/ 410 w 489"/>
                <a:gd name="T5" fmla="*/ 193 h 1587"/>
                <a:gd name="T6" fmla="*/ 413 w 489"/>
                <a:gd name="T7" fmla="*/ 236 h 1587"/>
                <a:gd name="T8" fmla="*/ 344 w 489"/>
                <a:gd name="T9" fmla="*/ 262 h 1587"/>
                <a:gd name="T10" fmla="*/ 273 w 489"/>
                <a:gd name="T11" fmla="*/ 288 h 1587"/>
                <a:gd name="T12" fmla="*/ 196 w 489"/>
                <a:gd name="T13" fmla="*/ 480 h 1587"/>
                <a:gd name="T14" fmla="*/ 237 w 489"/>
                <a:gd name="T15" fmla="*/ 439 h 1587"/>
                <a:gd name="T16" fmla="*/ 307 w 489"/>
                <a:gd name="T17" fmla="*/ 400 h 1587"/>
                <a:gd name="T18" fmla="*/ 321 w 489"/>
                <a:gd name="T19" fmla="*/ 439 h 1587"/>
                <a:gd name="T20" fmla="*/ 253 w 489"/>
                <a:gd name="T21" fmla="*/ 481 h 1587"/>
                <a:gd name="T22" fmla="*/ 186 w 489"/>
                <a:gd name="T23" fmla="*/ 526 h 1587"/>
                <a:gd name="T24" fmla="*/ 169 w 489"/>
                <a:gd name="T25" fmla="*/ 715 h 1587"/>
                <a:gd name="T26" fmla="*/ 211 w 489"/>
                <a:gd name="T27" fmla="*/ 644 h 1587"/>
                <a:gd name="T28" fmla="*/ 289 w 489"/>
                <a:gd name="T29" fmla="*/ 612 h 1587"/>
                <a:gd name="T30" fmla="*/ 256 w 489"/>
                <a:gd name="T31" fmla="*/ 683 h 1587"/>
                <a:gd name="T32" fmla="*/ 185 w 489"/>
                <a:gd name="T33" fmla="*/ 729 h 1587"/>
                <a:gd name="T34" fmla="*/ 168 w 489"/>
                <a:gd name="T35" fmla="*/ 901 h 1587"/>
                <a:gd name="T36" fmla="*/ 192 w 489"/>
                <a:gd name="T37" fmla="*/ 935 h 1587"/>
                <a:gd name="T38" fmla="*/ 236 w 489"/>
                <a:gd name="T39" fmla="*/ 850 h 1587"/>
                <a:gd name="T40" fmla="*/ 285 w 489"/>
                <a:gd name="T41" fmla="*/ 849 h 1587"/>
                <a:gd name="T42" fmla="*/ 245 w 489"/>
                <a:gd name="T43" fmla="*/ 932 h 1587"/>
                <a:gd name="T44" fmla="*/ 187 w 489"/>
                <a:gd name="T45" fmla="*/ 1008 h 1587"/>
                <a:gd name="T46" fmla="*/ 254 w 489"/>
                <a:gd name="T47" fmla="*/ 1194 h 1587"/>
                <a:gd name="T48" fmla="*/ 264 w 489"/>
                <a:gd name="T49" fmla="*/ 1104 h 1587"/>
                <a:gd name="T50" fmla="*/ 326 w 489"/>
                <a:gd name="T51" fmla="*/ 1029 h 1587"/>
                <a:gd name="T52" fmla="*/ 323 w 489"/>
                <a:gd name="T53" fmla="*/ 1116 h 1587"/>
                <a:gd name="T54" fmla="*/ 274 w 489"/>
                <a:gd name="T55" fmla="*/ 1202 h 1587"/>
                <a:gd name="T56" fmla="*/ 377 w 489"/>
                <a:gd name="T57" fmla="*/ 1417 h 1587"/>
                <a:gd name="T58" fmla="*/ 366 w 489"/>
                <a:gd name="T59" fmla="*/ 1337 h 1587"/>
                <a:gd name="T60" fmla="*/ 397 w 489"/>
                <a:gd name="T61" fmla="*/ 1238 h 1587"/>
                <a:gd name="T62" fmla="*/ 427 w 489"/>
                <a:gd name="T63" fmla="*/ 1291 h 1587"/>
                <a:gd name="T64" fmla="*/ 400 w 489"/>
                <a:gd name="T65" fmla="*/ 1414 h 1587"/>
                <a:gd name="T66" fmla="*/ 446 w 489"/>
                <a:gd name="T67" fmla="*/ 1587 h 1587"/>
                <a:gd name="T68" fmla="*/ 290 w 489"/>
                <a:gd name="T69" fmla="*/ 1487 h 1587"/>
                <a:gd name="T70" fmla="*/ 128 w 489"/>
                <a:gd name="T71" fmla="*/ 1379 h 1587"/>
                <a:gd name="T72" fmla="*/ 259 w 489"/>
                <a:gd name="T73" fmla="*/ 1395 h 1587"/>
                <a:gd name="T74" fmla="*/ 209 w 489"/>
                <a:gd name="T75" fmla="*/ 1266 h 1587"/>
                <a:gd name="T76" fmla="*/ 78 w 489"/>
                <a:gd name="T77" fmla="*/ 1182 h 1587"/>
                <a:gd name="T78" fmla="*/ 96 w 489"/>
                <a:gd name="T79" fmla="*/ 1125 h 1587"/>
                <a:gd name="T80" fmla="*/ 170 w 489"/>
                <a:gd name="T81" fmla="*/ 1107 h 1587"/>
                <a:gd name="T82" fmla="*/ 63 w 489"/>
                <a:gd name="T83" fmla="*/ 967 h 1587"/>
                <a:gd name="T84" fmla="*/ 0 w 489"/>
                <a:gd name="T85" fmla="*/ 843 h 1587"/>
                <a:gd name="T86" fmla="*/ 102 w 489"/>
                <a:gd name="T87" fmla="*/ 899 h 1587"/>
                <a:gd name="T88" fmla="*/ 108 w 489"/>
                <a:gd name="T89" fmla="*/ 760 h 1587"/>
                <a:gd name="T90" fmla="*/ 35 w 489"/>
                <a:gd name="T91" fmla="*/ 643 h 1587"/>
                <a:gd name="T92" fmla="*/ 76 w 489"/>
                <a:gd name="T93" fmla="*/ 599 h 1587"/>
                <a:gd name="T94" fmla="*/ 145 w 489"/>
                <a:gd name="T95" fmla="*/ 604 h 1587"/>
                <a:gd name="T96" fmla="*/ 119 w 489"/>
                <a:gd name="T97" fmla="*/ 460 h 1587"/>
                <a:gd name="T98" fmla="*/ 111 w 489"/>
                <a:gd name="T99" fmla="*/ 314 h 1587"/>
                <a:gd name="T100" fmla="*/ 174 w 489"/>
                <a:gd name="T101" fmla="*/ 391 h 1587"/>
                <a:gd name="T102" fmla="*/ 256 w 489"/>
                <a:gd name="T103" fmla="*/ 282 h 1587"/>
                <a:gd name="T104" fmla="*/ 221 w 489"/>
                <a:gd name="T105" fmla="*/ 190 h 1587"/>
                <a:gd name="T106" fmla="*/ 259 w 489"/>
                <a:gd name="T107" fmla="*/ 74 h 1587"/>
                <a:gd name="T108" fmla="*/ 297 w 489"/>
                <a:gd name="T109" fmla="*/ 183 h 1587"/>
                <a:gd name="T110" fmla="*/ 374 w 489"/>
                <a:gd name="T111" fmla="*/ 103 h 1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9" h="1587">
                  <a:moveTo>
                    <a:pt x="468" y="0"/>
                  </a:moveTo>
                  <a:lnTo>
                    <a:pt x="416" y="57"/>
                  </a:lnTo>
                  <a:lnTo>
                    <a:pt x="369" y="116"/>
                  </a:lnTo>
                  <a:lnTo>
                    <a:pt x="328" y="178"/>
                  </a:lnTo>
                  <a:lnTo>
                    <a:pt x="290" y="242"/>
                  </a:lnTo>
                  <a:lnTo>
                    <a:pt x="289" y="247"/>
                  </a:lnTo>
                  <a:lnTo>
                    <a:pt x="300" y="243"/>
                  </a:lnTo>
                  <a:lnTo>
                    <a:pt x="310" y="238"/>
                  </a:lnTo>
                  <a:lnTo>
                    <a:pt x="324" y="228"/>
                  </a:lnTo>
                  <a:lnTo>
                    <a:pt x="338" y="216"/>
                  </a:lnTo>
                  <a:lnTo>
                    <a:pt x="351" y="205"/>
                  </a:lnTo>
                  <a:lnTo>
                    <a:pt x="366" y="197"/>
                  </a:lnTo>
                  <a:lnTo>
                    <a:pt x="380" y="193"/>
                  </a:lnTo>
                  <a:lnTo>
                    <a:pt x="395" y="192"/>
                  </a:lnTo>
                  <a:lnTo>
                    <a:pt x="410" y="193"/>
                  </a:lnTo>
                  <a:lnTo>
                    <a:pt x="424" y="196"/>
                  </a:lnTo>
                  <a:lnTo>
                    <a:pt x="439" y="203"/>
                  </a:lnTo>
                  <a:lnTo>
                    <a:pt x="441" y="210"/>
                  </a:lnTo>
                  <a:lnTo>
                    <a:pt x="427" y="224"/>
                  </a:lnTo>
                  <a:lnTo>
                    <a:pt x="413" y="236"/>
                  </a:lnTo>
                  <a:lnTo>
                    <a:pt x="401" y="246"/>
                  </a:lnTo>
                  <a:lnTo>
                    <a:pt x="387" y="253"/>
                  </a:lnTo>
                  <a:lnTo>
                    <a:pt x="374" y="259"/>
                  </a:lnTo>
                  <a:lnTo>
                    <a:pt x="359" y="262"/>
                  </a:lnTo>
                  <a:lnTo>
                    <a:pt x="344" y="262"/>
                  </a:lnTo>
                  <a:lnTo>
                    <a:pt x="329" y="260"/>
                  </a:lnTo>
                  <a:lnTo>
                    <a:pt x="314" y="262"/>
                  </a:lnTo>
                  <a:lnTo>
                    <a:pt x="300" y="267"/>
                  </a:lnTo>
                  <a:lnTo>
                    <a:pt x="287" y="275"/>
                  </a:lnTo>
                  <a:lnTo>
                    <a:pt x="273" y="288"/>
                  </a:lnTo>
                  <a:lnTo>
                    <a:pt x="266" y="295"/>
                  </a:lnTo>
                  <a:lnTo>
                    <a:pt x="264" y="293"/>
                  </a:lnTo>
                  <a:lnTo>
                    <a:pt x="237" y="355"/>
                  </a:lnTo>
                  <a:lnTo>
                    <a:pt x="215" y="417"/>
                  </a:lnTo>
                  <a:lnTo>
                    <a:pt x="196" y="480"/>
                  </a:lnTo>
                  <a:lnTo>
                    <a:pt x="202" y="477"/>
                  </a:lnTo>
                  <a:lnTo>
                    <a:pt x="207" y="473"/>
                  </a:lnTo>
                  <a:lnTo>
                    <a:pt x="214" y="468"/>
                  </a:lnTo>
                  <a:lnTo>
                    <a:pt x="226" y="455"/>
                  </a:lnTo>
                  <a:lnTo>
                    <a:pt x="237" y="439"/>
                  </a:lnTo>
                  <a:lnTo>
                    <a:pt x="248" y="424"/>
                  </a:lnTo>
                  <a:lnTo>
                    <a:pt x="262" y="414"/>
                  </a:lnTo>
                  <a:lnTo>
                    <a:pt x="276" y="407"/>
                  </a:lnTo>
                  <a:lnTo>
                    <a:pt x="292" y="402"/>
                  </a:lnTo>
                  <a:lnTo>
                    <a:pt x="307" y="400"/>
                  </a:lnTo>
                  <a:lnTo>
                    <a:pt x="323" y="400"/>
                  </a:lnTo>
                  <a:lnTo>
                    <a:pt x="340" y="402"/>
                  </a:lnTo>
                  <a:lnTo>
                    <a:pt x="343" y="408"/>
                  </a:lnTo>
                  <a:lnTo>
                    <a:pt x="333" y="426"/>
                  </a:lnTo>
                  <a:lnTo>
                    <a:pt x="321" y="439"/>
                  </a:lnTo>
                  <a:lnTo>
                    <a:pt x="309" y="452"/>
                  </a:lnTo>
                  <a:lnTo>
                    <a:pt x="297" y="463"/>
                  </a:lnTo>
                  <a:lnTo>
                    <a:pt x="283" y="472"/>
                  </a:lnTo>
                  <a:lnTo>
                    <a:pt x="269" y="479"/>
                  </a:lnTo>
                  <a:lnTo>
                    <a:pt x="253" y="481"/>
                  </a:lnTo>
                  <a:lnTo>
                    <a:pt x="237" y="484"/>
                  </a:lnTo>
                  <a:lnTo>
                    <a:pt x="222" y="489"/>
                  </a:lnTo>
                  <a:lnTo>
                    <a:pt x="209" y="499"/>
                  </a:lnTo>
                  <a:lnTo>
                    <a:pt x="196" y="511"/>
                  </a:lnTo>
                  <a:lnTo>
                    <a:pt x="186" y="526"/>
                  </a:lnTo>
                  <a:lnTo>
                    <a:pt x="184" y="529"/>
                  </a:lnTo>
                  <a:lnTo>
                    <a:pt x="168" y="626"/>
                  </a:lnTo>
                  <a:lnTo>
                    <a:pt x="160" y="724"/>
                  </a:lnTo>
                  <a:lnTo>
                    <a:pt x="164" y="720"/>
                  </a:lnTo>
                  <a:lnTo>
                    <a:pt x="169" y="715"/>
                  </a:lnTo>
                  <a:lnTo>
                    <a:pt x="173" y="710"/>
                  </a:lnTo>
                  <a:lnTo>
                    <a:pt x="181" y="694"/>
                  </a:lnTo>
                  <a:lnTo>
                    <a:pt x="190" y="675"/>
                  </a:lnTo>
                  <a:lnTo>
                    <a:pt x="199" y="658"/>
                  </a:lnTo>
                  <a:lnTo>
                    <a:pt x="211" y="644"/>
                  </a:lnTo>
                  <a:lnTo>
                    <a:pt x="223" y="633"/>
                  </a:lnTo>
                  <a:lnTo>
                    <a:pt x="238" y="624"/>
                  </a:lnTo>
                  <a:lnTo>
                    <a:pt x="254" y="618"/>
                  </a:lnTo>
                  <a:lnTo>
                    <a:pt x="271" y="613"/>
                  </a:lnTo>
                  <a:lnTo>
                    <a:pt x="289" y="612"/>
                  </a:lnTo>
                  <a:lnTo>
                    <a:pt x="293" y="617"/>
                  </a:lnTo>
                  <a:lnTo>
                    <a:pt x="285" y="637"/>
                  </a:lnTo>
                  <a:lnTo>
                    <a:pt x="277" y="653"/>
                  </a:lnTo>
                  <a:lnTo>
                    <a:pt x="267" y="669"/>
                  </a:lnTo>
                  <a:lnTo>
                    <a:pt x="256" y="683"/>
                  </a:lnTo>
                  <a:lnTo>
                    <a:pt x="245" y="695"/>
                  </a:lnTo>
                  <a:lnTo>
                    <a:pt x="231" y="705"/>
                  </a:lnTo>
                  <a:lnTo>
                    <a:pt x="216" y="712"/>
                  </a:lnTo>
                  <a:lnTo>
                    <a:pt x="200" y="720"/>
                  </a:lnTo>
                  <a:lnTo>
                    <a:pt x="185" y="729"/>
                  </a:lnTo>
                  <a:lnTo>
                    <a:pt x="175" y="740"/>
                  </a:lnTo>
                  <a:lnTo>
                    <a:pt x="166" y="753"/>
                  </a:lnTo>
                  <a:lnTo>
                    <a:pt x="159" y="768"/>
                  </a:lnTo>
                  <a:lnTo>
                    <a:pt x="161" y="835"/>
                  </a:lnTo>
                  <a:lnTo>
                    <a:pt x="168" y="901"/>
                  </a:lnTo>
                  <a:lnTo>
                    <a:pt x="179" y="967"/>
                  </a:lnTo>
                  <a:lnTo>
                    <a:pt x="181" y="963"/>
                  </a:lnTo>
                  <a:lnTo>
                    <a:pt x="184" y="958"/>
                  </a:lnTo>
                  <a:lnTo>
                    <a:pt x="186" y="955"/>
                  </a:lnTo>
                  <a:lnTo>
                    <a:pt x="192" y="935"/>
                  </a:lnTo>
                  <a:lnTo>
                    <a:pt x="197" y="914"/>
                  </a:lnTo>
                  <a:lnTo>
                    <a:pt x="202" y="894"/>
                  </a:lnTo>
                  <a:lnTo>
                    <a:pt x="212" y="878"/>
                  </a:lnTo>
                  <a:lnTo>
                    <a:pt x="223" y="863"/>
                  </a:lnTo>
                  <a:lnTo>
                    <a:pt x="236" y="850"/>
                  </a:lnTo>
                  <a:lnTo>
                    <a:pt x="251" y="839"/>
                  </a:lnTo>
                  <a:lnTo>
                    <a:pt x="267" y="830"/>
                  </a:lnTo>
                  <a:lnTo>
                    <a:pt x="285" y="823"/>
                  </a:lnTo>
                  <a:lnTo>
                    <a:pt x="289" y="828"/>
                  </a:lnTo>
                  <a:lnTo>
                    <a:pt x="285" y="849"/>
                  </a:lnTo>
                  <a:lnTo>
                    <a:pt x="281" y="868"/>
                  </a:lnTo>
                  <a:lnTo>
                    <a:pt x="273" y="886"/>
                  </a:lnTo>
                  <a:lnTo>
                    <a:pt x="266" y="902"/>
                  </a:lnTo>
                  <a:lnTo>
                    <a:pt x="256" y="919"/>
                  </a:lnTo>
                  <a:lnTo>
                    <a:pt x="245" y="932"/>
                  </a:lnTo>
                  <a:lnTo>
                    <a:pt x="231" y="945"/>
                  </a:lnTo>
                  <a:lnTo>
                    <a:pt x="216" y="956"/>
                  </a:lnTo>
                  <a:lnTo>
                    <a:pt x="204" y="970"/>
                  </a:lnTo>
                  <a:lnTo>
                    <a:pt x="194" y="987"/>
                  </a:lnTo>
                  <a:lnTo>
                    <a:pt x="187" y="1008"/>
                  </a:lnTo>
                  <a:lnTo>
                    <a:pt x="205" y="1074"/>
                  </a:lnTo>
                  <a:lnTo>
                    <a:pt x="226" y="1138"/>
                  </a:lnTo>
                  <a:lnTo>
                    <a:pt x="252" y="1202"/>
                  </a:lnTo>
                  <a:lnTo>
                    <a:pt x="253" y="1198"/>
                  </a:lnTo>
                  <a:lnTo>
                    <a:pt x="254" y="1194"/>
                  </a:lnTo>
                  <a:lnTo>
                    <a:pt x="254" y="1191"/>
                  </a:lnTo>
                  <a:lnTo>
                    <a:pt x="257" y="1168"/>
                  </a:lnTo>
                  <a:lnTo>
                    <a:pt x="257" y="1146"/>
                  </a:lnTo>
                  <a:lnTo>
                    <a:pt x="258" y="1124"/>
                  </a:lnTo>
                  <a:lnTo>
                    <a:pt x="264" y="1104"/>
                  </a:lnTo>
                  <a:lnTo>
                    <a:pt x="272" y="1086"/>
                  </a:lnTo>
                  <a:lnTo>
                    <a:pt x="283" y="1069"/>
                  </a:lnTo>
                  <a:lnTo>
                    <a:pt x="295" y="1054"/>
                  </a:lnTo>
                  <a:lnTo>
                    <a:pt x="309" y="1040"/>
                  </a:lnTo>
                  <a:lnTo>
                    <a:pt x="326" y="1029"/>
                  </a:lnTo>
                  <a:lnTo>
                    <a:pt x="331" y="1033"/>
                  </a:lnTo>
                  <a:lnTo>
                    <a:pt x="333" y="1055"/>
                  </a:lnTo>
                  <a:lnTo>
                    <a:pt x="330" y="1076"/>
                  </a:lnTo>
                  <a:lnTo>
                    <a:pt x="326" y="1096"/>
                  </a:lnTo>
                  <a:lnTo>
                    <a:pt x="323" y="1116"/>
                  </a:lnTo>
                  <a:lnTo>
                    <a:pt x="316" y="1135"/>
                  </a:lnTo>
                  <a:lnTo>
                    <a:pt x="308" y="1152"/>
                  </a:lnTo>
                  <a:lnTo>
                    <a:pt x="297" y="1168"/>
                  </a:lnTo>
                  <a:lnTo>
                    <a:pt x="284" y="1184"/>
                  </a:lnTo>
                  <a:lnTo>
                    <a:pt x="274" y="1202"/>
                  </a:lnTo>
                  <a:lnTo>
                    <a:pt x="269" y="1218"/>
                  </a:lnTo>
                  <a:lnTo>
                    <a:pt x="268" y="1237"/>
                  </a:lnTo>
                  <a:lnTo>
                    <a:pt x="300" y="1299"/>
                  </a:lnTo>
                  <a:lnTo>
                    <a:pt x="336" y="1358"/>
                  </a:lnTo>
                  <a:lnTo>
                    <a:pt x="377" y="1417"/>
                  </a:lnTo>
                  <a:lnTo>
                    <a:pt x="377" y="1412"/>
                  </a:lnTo>
                  <a:lnTo>
                    <a:pt x="379" y="1408"/>
                  </a:lnTo>
                  <a:lnTo>
                    <a:pt x="375" y="1384"/>
                  </a:lnTo>
                  <a:lnTo>
                    <a:pt x="370" y="1361"/>
                  </a:lnTo>
                  <a:lnTo>
                    <a:pt x="366" y="1337"/>
                  </a:lnTo>
                  <a:lnTo>
                    <a:pt x="366" y="1315"/>
                  </a:lnTo>
                  <a:lnTo>
                    <a:pt x="371" y="1294"/>
                  </a:lnTo>
                  <a:lnTo>
                    <a:pt x="377" y="1275"/>
                  </a:lnTo>
                  <a:lnTo>
                    <a:pt x="386" y="1255"/>
                  </a:lnTo>
                  <a:lnTo>
                    <a:pt x="397" y="1238"/>
                  </a:lnTo>
                  <a:lnTo>
                    <a:pt x="412" y="1222"/>
                  </a:lnTo>
                  <a:lnTo>
                    <a:pt x="418" y="1224"/>
                  </a:lnTo>
                  <a:lnTo>
                    <a:pt x="423" y="1248"/>
                  </a:lnTo>
                  <a:lnTo>
                    <a:pt x="426" y="1270"/>
                  </a:lnTo>
                  <a:lnTo>
                    <a:pt x="427" y="1291"/>
                  </a:lnTo>
                  <a:lnTo>
                    <a:pt x="426" y="1323"/>
                  </a:lnTo>
                  <a:lnTo>
                    <a:pt x="421" y="1354"/>
                  </a:lnTo>
                  <a:lnTo>
                    <a:pt x="413" y="1374"/>
                  </a:lnTo>
                  <a:lnTo>
                    <a:pt x="406" y="1394"/>
                  </a:lnTo>
                  <a:lnTo>
                    <a:pt x="400" y="1414"/>
                  </a:lnTo>
                  <a:lnTo>
                    <a:pt x="400" y="1430"/>
                  </a:lnTo>
                  <a:lnTo>
                    <a:pt x="401" y="1446"/>
                  </a:lnTo>
                  <a:lnTo>
                    <a:pt x="443" y="1496"/>
                  </a:lnTo>
                  <a:lnTo>
                    <a:pt x="489" y="1543"/>
                  </a:lnTo>
                  <a:lnTo>
                    <a:pt x="446" y="1587"/>
                  </a:lnTo>
                  <a:lnTo>
                    <a:pt x="406" y="1543"/>
                  </a:lnTo>
                  <a:lnTo>
                    <a:pt x="367" y="1497"/>
                  </a:lnTo>
                  <a:lnTo>
                    <a:pt x="346" y="1497"/>
                  </a:lnTo>
                  <a:lnTo>
                    <a:pt x="324" y="1495"/>
                  </a:lnTo>
                  <a:lnTo>
                    <a:pt x="290" y="1487"/>
                  </a:lnTo>
                  <a:lnTo>
                    <a:pt x="257" y="1476"/>
                  </a:lnTo>
                  <a:lnTo>
                    <a:pt x="223" y="1460"/>
                  </a:lnTo>
                  <a:lnTo>
                    <a:pt x="191" y="1438"/>
                  </a:lnTo>
                  <a:lnTo>
                    <a:pt x="159" y="1412"/>
                  </a:lnTo>
                  <a:lnTo>
                    <a:pt x="128" y="1379"/>
                  </a:lnTo>
                  <a:lnTo>
                    <a:pt x="128" y="1371"/>
                  </a:lnTo>
                  <a:lnTo>
                    <a:pt x="161" y="1372"/>
                  </a:lnTo>
                  <a:lnTo>
                    <a:pt x="195" y="1377"/>
                  </a:lnTo>
                  <a:lnTo>
                    <a:pt x="227" y="1386"/>
                  </a:lnTo>
                  <a:lnTo>
                    <a:pt x="259" y="1395"/>
                  </a:lnTo>
                  <a:lnTo>
                    <a:pt x="285" y="1407"/>
                  </a:lnTo>
                  <a:lnTo>
                    <a:pt x="312" y="1419"/>
                  </a:lnTo>
                  <a:lnTo>
                    <a:pt x="268" y="1346"/>
                  </a:lnTo>
                  <a:lnTo>
                    <a:pt x="230" y="1271"/>
                  </a:lnTo>
                  <a:lnTo>
                    <a:pt x="209" y="1266"/>
                  </a:lnTo>
                  <a:lnTo>
                    <a:pt x="186" y="1260"/>
                  </a:lnTo>
                  <a:lnTo>
                    <a:pt x="158" y="1246"/>
                  </a:lnTo>
                  <a:lnTo>
                    <a:pt x="130" y="1230"/>
                  </a:lnTo>
                  <a:lnTo>
                    <a:pt x="103" y="1208"/>
                  </a:lnTo>
                  <a:lnTo>
                    <a:pt x="78" y="1182"/>
                  </a:lnTo>
                  <a:lnTo>
                    <a:pt x="55" y="1151"/>
                  </a:lnTo>
                  <a:lnTo>
                    <a:pt x="34" y="1115"/>
                  </a:lnTo>
                  <a:lnTo>
                    <a:pt x="36" y="1107"/>
                  </a:lnTo>
                  <a:lnTo>
                    <a:pt x="67" y="1114"/>
                  </a:lnTo>
                  <a:lnTo>
                    <a:pt x="96" y="1125"/>
                  </a:lnTo>
                  <a:lnTo>
                    <a:pt x="124" y="1138"/>
                  </a:lnTo>
                  <a:lnTo>
                    <a:pt x="151" y="1153"/>
                  </a:lnTo>
                  <a:lnTo>
                    <a:pt x="174" y="1169"/>
                  </a:lnTo>
                  <a:lnTo>
                    <a:pt x="195" y="1187"/>
                  </a:lnTo>
                  <a:lnTo>
                    <a:pt x="170" y="1107"/>
                  </a:lnTo>
                  <a:lnTo>
                    <a:pt x="150" y="1027"/>
                  </a:lnTo>
                  <a:lnTo>
                    <a:pt x="129" y="1018"/>
                  </a:lnTo>
                  <a:lnTo>
                    <a:pt x="108" y="1006"/>
                  </a:lnTo>
                  <a:lnTo>
                    <a:pt x="86" y="988"/>
                  </a:lnTo>
                  <a:lnTo>
                    <a:pt x="63" y="967"/>
                  </a:lnTo>
                  <a:lnTo>
                    <a:pt x="47" y="947"/>
                  </a:lnTo>
                  <a:lnTo>
                    <a:pt x="34" y="925"/>
                  </a:lnTo>
                  <a:lnTo>
                    <a:pt x="20" y="900"/>
                  </a:lnTo>
                  <a:lnTo>
                    <a:pt x="9" y="873"/>
                  </a:lnTo>
                  <a:lnTo>
                    <a:pt x="0" y="843"/>
                  </a:lnTo>
                  <a:lnTo>
                    <a:pt x="4" y="835"/>
                  </a:lnTo>
                  <a:lnTo>
                    <a:pt x="31" y="847"/>
                  </a:lnTo>
                  <a:lnTo>
                    <a:pt x="57" y="861"/>
                  </a:lnTo>
                  <a:lnTo>
                    <a:pt x="79" y="879"/>
                  </a:lnTo>
                  <a:lnTo>
                    <a:pt x="102" y="899"/>
                  </a:lnTo>
                  <a:lnTo>
                    <a:pt x="119" y="919"/>
                  </a:lnTo>
                  <a:lnTo>
                    <a:pt x="137" y="940"/>
                  </a:lnTo>
                  <a:lnTo>
                    <a:pt x="129" y="857"/>
                  </a:lnTo>
                  <a:lnTo>
                    <a:pt x="128" y="773"/>
                  </a:lnTo>
                  <a:lnTo>
                    <a:pt x="108" y="760"/>
                  </a:lnTo>
                  <a:lnTo>
                    <a:pt x="91" y="742"/>
                  </a:lnTo>
                  <a:lnTo>
                    <a:pt x="72" y="722"/>
                  </a:lnTo>
                  <a:lnTo>
                    <a:pt x="57" y="699"/>
                  </a:lnTo>
                  <a:lnTo>
                    <a:pt x="45" y="673"/>
                  </a:lnTo>
                  <a:lnTo>
                    <a:pt x="35" y="643"/>
                  </a:lnTo>
                  <a:lnTo>
                    <a:pt x="29" y="609"/>
                  </a:lnTo>
                  <a:lnTo>
                    <a:pt x="26" y="572"/>
                  </a:lnTo>
                  <a:lnTo>
                    <a:pt x="32" y="566"/>
                  </a:lnTo>
                  <a:lnTo>
                    <a:pt x="55" y="581"/>
                  </a:lnTo>
                  <a:lnTo>
                    <a:pt x="76" y="599"/>
                  </a:lnTo>
                  <a:lnTo>
                    <a:pt x="93" y="619"/>
                  </a:lnTo>
                  <a:lnTo>
                    <a:pt x="109" y="640"/>
                  </a:lnTo>
                  <a:lnTo>
                    <a:pt x="122" y="664"/>
                  </a:lnTo>
                  <a:lnTo>
                    <a:pt x="134" y="689"/>
                  </a:lnTo>
                  <a:lnTo>
                    <a:pt x="145" y="604"/>
                  </a:lnTo>
                  <a:lnTo>
                    <a:pt x="164" y="521"/>
                  </a:lnTo>
                  <a:lnTo>
                    <a:pt x="163" y="521"/>
                  </a:lnTo>
                  <a:lnTo>
                    <a:pt x="145" y="504"/>
                  </a:lnTo>
                  <a:lnTo>
                    <a:pt x="132" y="483"/>
                  </a:lnTo>
                  <a:lnTo>
                    <a:pt x="119" y="460"/>
                  </a:lnTo>
                  <a:lnTo>
                    <a:pt x="109" y="437"/>
                  </a:lnTo>
                  <a:lnTo>
                    <a:pt x="104" y="409"/>
                  </a:lnTo>
                  <a:lnTo>
                    <a:pt x="102" y="380"/>
                  </a:lnTo>
                  <a:lnTo>
                    <a:pt x="104" y="349"/>
                  </a:lnTo>
                  <a:lnTo>
                    <a:pt x="111" y="314"/>
                  </a:lnTo>
                  <a:lnTo>
                    <a:pt x="117" y="309"/>
                  </a:lnTo>
                  <a:lnTo>
                    <a:pt x="137" y="326"/>
                  </a:lnTo>
                  <a:lnTo>
                    <a:pt x="151" y="346"/>
                  </a:lnTo>
                  <a:lnTo>
                    <a:pt x="164" y="368"/>
                  </a:lnTo>
                  <a:lnTo>
                    <a:pt x="174" y="391"/>
                  </a:lnTo>
                  <a:lnTo>
                    <a:pt x="181" y="416"/>
                  </a:lnTo>
                  <a:lnTo>
                    <a:pt x="186" y="442"/>
                  </a:lnTo>
                  <a:lnTo>
                    <a:pt x="187" y="443"/>
                  </a:lnTo>
                  <a:lnTo>
                    <a:pt x="218" y="361"/>
                  </a:lnTo>
                  <a:lnTo>
                    <a:pt x="256" y="282"/>
                  </a:lnTo>
                  <a:lnTo>
                    <a:pt x="252" y="277"/>
                  </a:lnTo>
                  <a:lnTo>
                    <a:pt x="240" y="258"/>
                  </a:lnTo>
                  <a:lnTo>
                    <a:pt x="231" y="237"/>
                  </a:lnTo>
                  <a:lnTo>
                    <a:pt x="225" y="214"/>
                  </a:lnTo>
                  <a:lnTo>
                    <a:pt x="221" y="190"/>
                  </a:lnTo>
                  <a:lnTo>
                    <a:pt x="223" y="165"/>
                  </a:lnTo>
                  <a:lnTo>
                    <a:pt x="227" y="136"/>
                  </a:lnTo>
                  <a:lnTo>
                    <a:pt x="237" y="108"/>
                  </a:lnTo>
                  <a:lnTo>
                    <a:pt x="252" y="77"/>
                  </a:lnTo>
                  <a:lnTo>
                    <a:pt x="259" y="74"/>
                  </a:lnTo>
                  <a:lnTo>
                    <a:pt x="274" y="94"/>
                  </a:lnTo>
                  <a:lnTo>
                    <a:pt x="284" y="115"/>
                  </a:lnTo>
                  <a:lnTo>
                    <a:pt x="290" y="136"/>
                  </a:lnTo>
                  <a:lnTo>
                    <a:pt x="295" y="160"/>
                  </a:lnTo>
                  <a:lnTo>
                    <a:pt x="297" y="183"/>
                  </a:lnTo>
                  <a:lnTo>
                    <a:pt x="295" y="208"/>
                  </a:lnTo>
                  <a:lnTo>
                    <a:pt x="294" y="212"/>
                  </a:lnTo>
                  <a:lnTo>
                    <a:pt x="294" y="216"/>
                  </a:lnTo>
                  <a:lnTo>
                    <a:pt x="331" y="159"/>
                  </a:lnTo>
                  <a:lnTo>
                    <a:pt x="374" y="103"/>
                  </a:lnTo>
                  <a:lnTo>
                    <a:pt x="418" y="51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FF2F76"/>
            </a:solidFill>
            <a:ln w="0">
              <a:solidFill>
                <a:srgbClr val="FF2F7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4"/>
            <p:cNvSpPr>
              <a:spLocks/>
            </p:cNvSpPr>
            <p:nvPr/>
          </p:nvSpPr>
          <p:spPr bwMode="auto">
            <a:xfrm>
              <a:off x="6784976" y="1282701"/>
              <a:ext cx="776288" cy="2519363"/>
            </a:xfrm>
            <a:custGeom>
              <a:avLst/>
              <a:gdLst>
                <a:gd name="T0" fmla="*/ 196 w 489"/>
                <a:gd name="T1" fmla="*/ 216 h 1587"/>
                <a:gd name="T2" fmla="*/ 199 w 489"/>
                <a:gd name="T3" fmla="*/ 138 h 1587"/>
                <a:gd name="T4" fmla="*/ 252 w 489"/>
                <a:gd name="T5" fmla="*/ 108 h 1587"/>
                <a:gd name="T6" fmla="*/ 258 w 489"/>
                <a:gd name="T7" fmla="*/ 237 h 1587"/>
                <a:gd name="T8" fmla="*/ 303 w 489"/>
                <a:gd name="T9" fmla="*/ 443 h 1587"/>
                <a:gd name="T10" fmla="*/ 338 w 489"/>
                <a:gd name="T11" fmla="*/ 346 h 1587"/>
                <a:gd name="T12" fmla="*/ 387 w 489"/>
                <a:gd name="T13" fmla="*/ 380 h 1587"/>
                <a:gd name="T14" fmla="*/ 345 w 489"/>
                <a:gd name="T15" fmla="*/ 503 h 1587"/>
                <a:gd name="T16" fmla="*/ 368 w 489"/>
                <a:gd name="T17" fmla="*/ 664 h 1587"/>
                <a:gd name="T18" fmla="*/ 458 w 489"/>
                <a:gd name="T19" fmla="*/ 566 h 1587"/>
                <a:gd name="T20" fmla="*/ 433 w 489"/>
                <a:gd name="T21" fmla="*/ 699 h 1587"/>
                <a:gd name="T22" fmla="*/ 360 w 489"/>
                <a:gd name="T23" fmla="*/ 857 h 1587"/>
                <a:gd name="T24" fmla="*/ 433 w 489"/>
                <a:gd name="T25" fmla="*/ 861 h 1587"/>
                <a:gd name="T26" fmla="*/ 469 w 489"/>
                <a:gd name="T27" fmla="*/ 900 h 1587"/>
                <a:gd name="T28" fmla="*/ 381 w 489"/>
                <a:gd name="T29" fmla="*/ 1006 h 1587"/>
                <a:gd name="T30" fmla="*/ 317 w 489"/>
                <a:gd name="T31" fmla="*/ 1169 h 1587"/>
                <a:gd name="T32" fmla="*/ 454 w 489"/>
                <a:gd name="T33" fmla="*/ 1107 h 1587"/>
                <a:gd name="T34" fmla="*/ 360 w 489"/>
                <a:gd name="T35" fmla="*/ 1230 h 1587"/>
                <a:gd name="T36" fmla="*/ 222 w 489"/>
                <a:gd name="T37" fmla="*/ 1346 h 1587"/>
                <a:gd name="T38" fmla="*/ 296 w 489"/>
                <a:gd name="T39" fmla="*/ 1377 h 1587"/>
                <a:gd name="T40" fmla="*/ 299 w 489"/>
                <a:gd name="T41" fmla="*/ 1438 h 1587"/>
                <a:gd name="T42" fmla="*/ 144 w 489"/>
                <a:gd name="T43" fmla="*/ 1497 h 1587"/>
                <a:gd name="T44" fmla="*/ 46 w 489"/>
                <a:gd name="T45" fmla="*/ 1495 h 1587"/>
                <a:gd name="T46" fmla="*/ 76 w 489"/>
                <a:gd name="T47" fmla="*/ 1374 h 1587"/>
                <a:gd name="T48" fmla="*/ 67 w 489"/>
                <a:gd name="T49" fmla="*/ 1248 h 1587"/>
                <a:gd name="T50" fmla="*/ 112 w 489"/>
                <a:gd name="T51" fmla="*/ 1275 h 1587"/>
                <a:gd name="T52" fmla="*/ 114 w 489"/>
                <a:gd name="T53" fmla="*/ 1384 h 1587"/>
                <a:gd name="T54" fmla="*/ 190 w 489"/>
                <a:gd name="T55" fmla="*/ 1299 h 1587"/>
                <a:gd name="T56" fmla="*/ 193 w 489"/>
                <a:gd name="T57" fmla="*/ 1168 h 1587"/>
                <a:gd name="T58" fmla="*/ 159 w 489"/>
                <a:gd name="T59" fmla="*/ 1076 h 1587"/>
                <a:gd name="T60" fmla="*/ 195 w 489"/>
                <a:gd name="T61" fmla="*/ 1054 h 1587"/>
                <a:gd name="T62" fmla="*/ 232 w 489"/>
                <a:gd name="T63" fmla="*/ 1146 h 1587"/>
                <a:gd name="T64" fmla="*/ 239 w 489"/>
                <a:gd name="T65" fmla="*/ 1202 h 1587"/>
                <a:gd name="T66" fmla="*/ 287 w 489"/>
                <a:gd name="T67" fmla="*/ 970 h 1587"/>
                <a:gd name="T68" fmla="*/ 225 w 489"/>
                <a:gd name="T69" fmla="*/ 902 h 1587"/>
                <a:gd name="T70" fmla="*/ 205 w 489"/>
                <a:gd name="T71" fmla="*/ 823 h 1587"/>
                <a:gd name="T72" fmla="*/ 278 w 489"/>
                <a:gd name="T73" fmla="*/ 878 h 1587"/>
                <a:gd name="T74" fmla="*/ 306 w 489"/>
                <a:gd name="T75" fmla="*/ 958 h 1587"/>
                <a:gd name="T76" fmla="*/ 330 w 489"/>
                <a:gd name="T77" fmla="*/ 768 h 1587"/>
                <a:gd name="T78" fmla="*/ 273 w 489"/>
                <a:gd name="T79" fmla="*/ 712 h 1587"/>
                <a:gd name="T80" fmla="*/ 212 w 489"/>
                <a:gd name="T81" fmla="*/ 653 h 1587"/>
                <a:gd name="T82" fmla="*/ 236 w 489"/>
                <a:gd name="T83" fmla="*/ 618 h 1587"/>
                <a:gd name="T84" fmla="*/ 299 w 489"/>
                <a:gd name="T85" fmla="*/ 675 h 1587"/>
                <a:gd name="T86" fmla="*/ 330 w 489"/>
                <a:gd name="T87" fmla="*/ 724 h 1587"/>
                <a:gd name="T88" fmla="*/ 281 w 489"/>
                <a:gd name="T89" fmla="*/ 499 h 1587"/>
                <a:gd name="T90" fmla="*/ 206 w 489"/>
                <a:gd name="T91" fmla="*/ 472 h 1587"/>
                <a:gd name="T92" fmla="*/ 147 w 489"/>
                <a:gd name="T93" fmla="*/ 408 h 1587"/>
                <a:gd name="T94" fmla="*/ 214 w 489"/>
                <a:gd name="T95" fmla="*/ 407 h 1587"/>
                <a:gd name="T96" fmla="*/ 276 w 489"/>
                <a:gd name="T97" fmla="*/ 468 h 1587"/>
                <a:gd name="T98" fmla="*/ 252 w 489"/>
                <a:gd name="T99" fmla="*/ 355 h 1587"/>
                <a:gd name="T100" fmla="*/ 190 w 489"/>
                <a:gd name="T101" fmla="*/ 267 h 1587"/>
                <a:gd name="T102" fmla="*/ 117 w 489"/>
                <a:gd name="T103" fmla="*/ 259 h 1587"/>
                <a:gd name="T104" fmla="*/ 50 w 489"/>
                <a:gd name="T105" fmla="*/ 211 h 1587"/>
                <a:gd name="T106" fmla="*/ 109 w 489"/>
                <a:gd name="T107" fmla="*/ 193 h 1587"/>
                <a:gd name="T108" fmla="*/ 179 w 489"/>
                <a:gd name="T109" fmla="*/ 238 h 1587"/>
                <a:gd name="T110" fmla="*/ 121 w 489"/>
                <a:gd name="T111" fmla="*/ 116 h 1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89" h="1587">
                  <a:moveTo>
                    <a:pt x="23" y="0"/>
                  </a:moveTo>
                  <a:lnTo>
                    <a:pt x="71" y="51"/>
                  </a:lnTo>
                  <a:lnTo>
                    <a:pt x="117" y="104"/>
                  </a:lnTo>
                  <a:lnTo>
                    <a:pt x="158" y="159"/>
                  </a:lnTo>
                  <a:lnTo>
                    <a:pt x="196" y="216"/>
                  </a:lnTo>
                  <a:lnTo>
                    <a:pt x="195" y="212"/>
                  </a:lnTo>
                  <a:lnTo>
                    <a:pt x="195" y="208"/>
                  </a:lnTo>
                  <a:lnTo>
                    <a:pt x="194" y="183"/>
                  </a:lnTo>
                  <a:lnTo>
                    <a:pt x="195" y="160"/>
                  </a:lnTo>
                  <a:lnTo>
                    <a:pt x="199" y="138"/>
                  </a:lnTo>
                  <a:lnTo>
                    <a:pt x="206" y="115"/>
                  </a:lnTo>
                  <a:lnTo>
                    <a:pt x="216" y="94"/>
                  </a:lnTo>
                  <a:lnTo>
                    <a:pt x="231" y="74"/>
                  </a:lnTo>
                  <a:lnTo>
                    <a:pt x="237" y="77"/>
                  </a:lnTo>
                  <a:lnTo>
                    <a:pt x="252" y="108"/>
                  </a:lnTo>
                  <a:lnTo>
                    <a:pt x="262" y="138"/>
                  </a:lnTo>
                  <a:lnTo>
                    <a:pt x="267" y="165"/>
                  </a:lnTo>
                  <a:lnTo>
                    <a:pt x="268" y="191"/>
                  </a:lnTo>
                  <a:lnTo>
                    <a:pt x="265" y="214"/>
                  </a:lnTo>
                  <a:lnTo>
                    <a:pt x="258" y="237"/>
                  </a:lnTo>
                  <a:lnTo>
                    <a:pt x="250" y="258"/>
                  </a:lnTo>
                  <a:lnTo>
                    <a:pt x="237" y="277"/>
                  </a:lnTo>
                  <a:lnTo>
                    <a:pt x="234" y="282"/>
                  </a:lnTo>
                  <a:lnTo>
                    <a:pt x="272" y="362"/>
                  </a:lnTo>
                  <a:lnTo>
                    <a:pt x="303" y="443"/>
                  </a:lnTo>
                  <a:lnTo>
                    <a:pt x="303" y="442"/>
                  </a:lnTo>
                  <a:lnTo>
                    <a:pt x="308" y="416"/>
                  </a:lnTo>
                  <a:lnTo>
                    <a:pt x="315" y="391"/>
                  </a:lnTo>
                  <a:lnTo>
                    <a:pt x="325" y="368"/>
                  </a:lnTo>
                  <a:lnTo>
                    <a:pt x="338" y="346"/>
                  </a:lnTo>
                  <a:lnTo>
                    <a:pt x="354" y="326"/>
                  </a:lnTo>
                  <a:lnTo>
                    <a:pt x="373" y="309"/>
                  </a:lnTo>
                  <a:lnTo>
                    <a:pt x="379" y="313"/>
                  </a:lnTo>
                  <a:lnTo>
                    <a:pt x="386" y="349"/>
                  </a:lnTo>
                  <a:lnTo>
                    <a:pt x="387" y="380"/>
                  </a:lnTo>
                  <a:lnTo>
                    <a:pt x="385" y="409"/>
                  </a:lnTo>
                  <a:lnTo>
                    <a:pt x="380" y="437"/>
                  </a:lnTo>
                  <a:lnTo>
                    <a:pt x="371" y="460"/>
                  </a:lnTo>
                  <a:lnTo>
                    <a:pt x="359" y="483"/>
                  </a:lnTo>
                  <a:lnTo>
                    <a:pt x="345" y="503"/>
                  </a:lnTo>
                  <a:lnTo>
                    <a:pt x="328" y="521"/>
                  </a:lnTo>
                  <a:lnTo>
                    <a:pt x="327" y="521"/>
                  </a:lnTo>
                  <a:lnTo>
                    <a:pt x="344" y="604"/>
                  </a:lnTo>
                  <a:lnTo>
                    <a:pt x="356" y="689"/>
                  </a:lnTo>
                  <a:lnTo>
                    <a:pt x="368" y="664"/>
                  </a:lnTo>
                  <a:lnTo>
                    <a:pt x="380" y="640"/>
                  </a:lnTo>
                  <a:lnTo>
                    <a:pt x="396" y="619"/>
                  </a:lnTo>
                  <a:lnTo>
                    <a:pt x="415" y="599"/>
                  </a:lnTo>
                  <a:lnTo>
                    <a:pt x="435" y="581"/>
                  </a:lnTo>
                  <a:lnTo>
                    <a:pt x="458" y="566"/>
                  </a:lnTo>
                  <a:lnTo>
                    <a:pt x="463" y="571"/>
                  </a:lnTo>
                  <a:lnTo>
                    <a:pt x="462" y="608"/>
                  </a:lnTo>
                  <a:lnTo>
                    <a:pt x="456" y="642"/>
                  </a:lnTo>
                  <a:lnTo>
                    <a:pt x="446" y="671"/>
                  </a:lnTo>
                  <a:lnTo>
                    <a:pt x="433" y="699"/>
                  </a:lnTo>
                  <a:lnTo>
                    <a:pt x="417" y="722"/>
                  </a:lnTo>
                  <a:lnTo>
                    <a:pt x="400" y="742"/>
                  </a:lnTo>
                  <a:lnTo>
                    <a:pt x="381" y="760"/>
                  </a:lnTo>
                  <a:lnTo>
                    <a:pt x="361" y="773"/>
                  </a:lnTo>
                  <a:lnTo>
                    <a:pt x="360" y="857"/>
                  </a:lnTo>
                  <a:lnTo>
                    <a:pt x="354" y="940"/>
                  </a:lnTo>
                  <a:lnTo>
                    <a:pt x="370" y="919"/>
                  </a:lnTo>
                  <a:lnTo>
                    <a:pt x="389" y="899"/>
                  </a:lnTo>
                  <a:lnTo>
                    <a:pt x="410" y="879"/>
                  </a:lnTo>
                  <a:lnTo>
                    <a:pt x="433" y="861"/>
                  </a:lnTo>
                  <a:lnTo>
                    <a:pt x="458" y="847"/>
                  </a:lnTo>
                  <a:lnTo>
                    <a:pt x="485" y="835"/>
                  </a:lnTo>
                  <a:lnTo>
                    <a:pt x="489" y="842"/>
                  </a:lnTo>
                  <a:lnTo>
                    <a:pt x="481" y="873"/>
                  </a:lnTo>
                  <a:lnTo>
                    <a:pt x="469" y="900"/>
                  </a:lnTo>
                  <a:lnTo>
                    <a:pt x="457" y="925"/>
                  </a:lnTo>
                  <a:lnTo>
                    <a:pt x="442" y="947"/>
                  </a:lnTo>
                  <a:lnTo>
                    <a:pt x="427" y="967"/>
                  </a:lnTo>
                  <a:lnTo>
                    <a:pt x="405" y="988"/>
                  </a:lnTo>
                  <a:lnTo>
                    <a:pt x="381" y="1006"/>
                  </a:lnTo>
                  <a:lnTo>
                    <a:pt x="361" y="1017"/>
                  </a:lnTo>
                  <a:lnTo>
                    <a:pt x="339" y="1027"/>
                  </a:lnTo>
                  <a:lnTo>
                    <a:pt x="320" y="1107"/>
                  </a:lnTo>
                  <a:lnTo>
                    <a:pt x="294" y="1186"/>
                  </a:lnTo>
                  <a:lnTo>
                    <a:pt x="317" y="1169"/>
                  </a:lnTo>
                  <a:lnTo>
                    <a:pt x="338" y="1153"/>
                  </a:lnTo>
                  <a:lnTo>
                    <a:pt x="365" y="1137"/>
                  </a:lnTo>
                  <a:lnTo>
                    <a:pt x="394" y="1125"/>
                  </a:lnTo>
                  <a:lnTo>
                    <a:pt x="423" y="1114"/>
                  </a:lnTo>
                  <a:lnTo>
                    <a:pt x="454" y="1107"/>
                  </a:lnTo>
                  <a:lnTo>
                    <a:pt x="457" y="1115"/>
                  </a:lnTo>
                  <a:lnTo>
                    <a:pt x="436" y="1151"/>
                  </a:lnTo>
                  <a:lnTo>
                    <a:pt x="412" y="1182"/>
                  </a:lnTo>
                  <a:lnTo>
                    <a:pt x="386" y="1208"/>
                  </a:lnTo>
                  <a:lnTo>
                    <a:pt x="360" y="1230"/>
                  </a:lnTo>
                  <a:lnTo>
                    <a:pt x="332" y="1246"/>
                  </a:lnTo>
                  <a:lnTo>
                    <a:pt x="303" y="1259"/>
                  </a:lnTo>
                  <a:lnTo>
                    <a:pt x="282" y="1266"/>
                  </a:lnTo>
                  <a:lnTo>
                    <a:pt x="260" y="1271"/>
                  </a:lnTo>
                  <a:lnTo>
                    <a:pt x="222" y="1346"/>
                  </a:lnTo>
                  <a:lnTo>
                    <a:pt x="179" y="1418"/>
                  </a:lnTo>
                  <a:lnTo>
                    <a:pt x="205" y="1405"/>
                  </a:lnTo>
                  <a:lnTo>
                    <a:pt x="230" y="1395"/>
                  </a:lnTo>
                  <a:lnTo>
                    <a:pt x="262" y="1384"/>
                  </a:lnTo>
                  <a:lnTo>
                    <a:pt x="296" y="1377"/>
                  </a:lnTo>
                  <a:lnTo>
                    <a:pt x="328" y="1372"/>
                  </a:lnTo>
                  <a:lnTo>
                    <a:pt x="361" y="1371"/>
                  </a:lnTo>
                  <a:lnTo>
                    <a:pt x="363" y="1378"/>
                  </a:lnTo>
                  <a:lnTo>
                    <a:pt x="332" y="1412"/>
                  </a:lnTo>
                  <a:lnTo>
                    <a:pt x="299" y="1438"/>
                  </a:lnTo>
                  <a:lnTo>
                    <a:pt x="266" y="1459"/>
                  </a:lnTo>
                  <a:lnTo>
                    <a:pt x="232" y="1476"/>
                  </a:lnTo>
                  <a:lnTo>
                    <a:pt x="199" y="1487"/>
                  </a:lnTo>
                  <a:lnTo>
                    <a:pt x="165" y="1495"/>
                  </a:lnTo>
                  <a:lnTo>
                    <a:pt x="144" y="1497"/>
                  </a:lnTo>
                  <a:lnTo>
                    <a:pt x="122" y="1497"/>
                  </a:lnTo>
                  <a:lnTo>
                    <a:pt x="85" y="1543"/>
                  </a:lnTo>
                  <a:lnTo>
                    <a:pt x="45" y="1587"/>
                  </a:lnTo>
                  <a:lnTo>
                    <a:pt x="0" y="1542"/>
                  </a:lnTo>
                  <a:lnTo>
                    <a:pt x="46" y="1495"/>
                  </a:lnTo>
                  <a:lnTo>
                    <a:pt x="90" y="1446"/>
                  </a:lnTo>
                  <a:lnTo>
                    <a:pt x="91" y="1430"/>
                  </a:lnTo>
                  <a:lnTo>
                    <a:pt x="90" y="1414"/>
                  </a:lnTo>
                  <a:lnTo>
                    <a:pt x="85" y="1393"/>
                  </a:lnTo>
                  <a:lnTo>
                    <a:pt x="76" y="1374"/>
                  </a:lnTo>
                  <a:lnTo>
                    <a:pt x="69" y="1354"/>
                  </a:lnTo>
                  <a:lnTo>
                    <a:pt x="64" y="1323"/>
                  </a:lnTo>
                  <a:lnTo>
                    <a:pt x="64" y="1291"/>
                  </a:lnTo>
                  <a:lnTo>
                    <a:pt x="65" y="1270"/>
                  </a:lnTo>
                  <a:lnTo>
                    <a:pt x="67" y="1248"/>
                  </a:lnTo>
                  <a:lnTo>
                    <a:pt x="72" y="1224"/>
                  </a:lnTo>
                  <a:lnTo>
                    <a:pt x="78" y="1222"/>
                  </a:lnTo>
                  <a:lnTo>
                    <a:pt x="92" y="1238"/>
                  </a:lnTo>
                  <a:lnTo>
                    <a:pt x="103" y="1255"/>
                  </a:lnTo>
                  <a:lnTo>
                    <a:pt x="112" y="1275"/>
                  </a:lnTo>
                  <a:lnTo>
                    <a:pt x="119" y="1294"/>
                  </a:lnTo>
                  <a:lnTo>
                    <a:pt x="123" y="1315"/>
                  </a:lnTo>
                  <a:lnTo>
                    <a:pt x="123" y="1337"/>
                  </a:lnTo>
                  <a:lnTo>
                    <a:pt x="121" y="1361"/>
                  </a:lnTo>
                  <a:lnTo>
                    <a:pt x="114" y="1384"/>
                  </a:lnTo>
                  <a:lnTo>
                    <a:pt x="112" y="1408"/>
                  </a:lnTo>
                  <a:lnTo>
                    <a:pt x="112" y="1412"/>
                  </a:lnTo>
                  <a:lnTo>
                    <a:pt x="112" y="1417"/>
                  </a:lnTo>
                  <a:lnTo>
                    <a:pt x="153" y="1358"/>
                  </a:lnTo>
                  <a:lnTo>
                    <a:pt x="190" y="1299"/>
                  </a:lnTo>
                  <a:lnTo>
                    <a:pt x="222" y="1237"/>
                  </a:lnTo>
                  <a:lnTo>
                    <a:pt x="220" y="1218"/>
                  </a:lnTo>
                  <a:lnTo>
                    <a:pt x="215" y="1202"/>
                  </a:lnTo>
                  <a:lnTo>
                    <a:pt x="205" y="1184"/>
                  </a:lnTo>
                  <a:lnTo>
                    <a:pt x="193" y="1168"/>
                  </a:lnTo>
                  <a:lnTo>
                    <a:pt x="181" y="1152"/>
                  </a:lnTo>
                  <a:lnTo>
                    <a:pt x="173" y="1135"/>
                  </a:lnTo>
                  <a:lnTo>
                    <a:pt x="168" y="1116"/>
                  </a:lnTo>
                  <a:lnTo>
                    <a:pt x="163" y="1096"/>
                  </a:lnTo>
                  <a:lnTo>
                    <a:pt x="159" y="1076"/>
                  </a:lnTo>
                  <a:lnTo>
                    <a:pt x="157" y="1055"/>
                  </a:lnTo>
                  <a:lnTo>
                    <a:pt x="158" y="1033"/>
                  </a:lnTo>
                  <a:lnTo>
                    <a:pt x="163" y="1029"/>
                  </a:lnTo>
                  <a:lnTo>
                    <a:pt x="180" y="1040"/>
                  </a:lnTo>
                  <a:lnTo>
                    <a:pt x="195" y="1054"/>
                  </a:lnTo>
                  <a:lnTo>
                    <a:pt x="208" y="1069"/>
                  </a:lnTo>
                  <a:lnTo>
                    <a:pt x="217" y="1086"/>
                  </a:lnTo>
                  <a:lnTo>
                    <a:pt x="226" y="1104"/>
                  </a:lnTo>
                  <a:lnTo>
                    <a:pt x="231" y="1124"/>
                  </a:lnTo>
                  <a:lnTo>
                    <a:pt x="232" y="1146"/>
                  </a:lnTo>
                  <a:lnTo>
                    <a:pt x="232" y="1168"/>
                  </a:lnTo>
                  <a:lnTo>
                    <a:pt x="235" y="1191"/>
                  </a:lnTo>
                  <a:lnTo>
                    <a:pt x="236" y="1194"/>
                  </a:lnTo>
                  <a:lnTo>
                    <a:pt x="237" y="1198"/>
                  </a:lnTo>
                  <a:lnTo>
                    <a:pt x="239" y="1202"/>
                  </a:lnTo>
                  <a:lnTo>
                    <a:pt x="263" y="1138"/>
                  </a:lnTo>
                  <a:lnTo>
                    <a:pt x="286" y="1074"/>
                  </a:lnTo>
                  <a:lnTo>
                    <a:pt x="303" y="1008"/>
                  </a:lnTo>
                  <a:lnTo>
                    <a:pt x="296" y="987"/>
                  </a:lnTo>
                  <a:lnTo>
                    <a:pt x="287" y="970"/>
                  </a:lnTo>
                  <a:lnTo>
                    <a:pt x="273" y="956"/>
                  </a:lnTo>
                  <a:lnTo>
                    <a:pt x="260" y="945"/>
                  </a:lnTo>
                  <a:lnTo>
                    <a:pt x="245" y="932"/>
                  </a:lnTo>
                  <a:lnTo>
                    <a:pt x="234" y="919"/>
                  </a:lnTo>
                  <a:lnTo>
                    <a:pt x="225" y="902"/>
                  </a:lnTo>
                  <a:lnTo>
                    <a:pt x="216" y="886"/>
                  </a:lnTo>
                  <a:lnTo>
                    <a:pt x="209" y="868"/>
                  </a:lnTo>
                  <a:lnTo>
                    <a:pt x="204" y="849"/>
                  </a:lnTo>
                  <a:lnTo>
                    <a:pt x="200" y="828"/>
                  </a:lnTo>
                  <a:lnTo>
                    <a:pt x="205" y="823"/>
                  </a:lnTo>
                  <a:lnTo>
                    <a:pt x="224" y="830"/>
                  </a:lnTo>
                  <a:lnTo>
                    <a:pt x="240" y="839"/>
                  </a:lnTo>
                  <a:lnTo>
                    <a:pt x="253" y="850"/>
                  </a:lnTo>
                  <a:lnTo>
                    <a:pt x="267" y="863"/>
                  </a:lnTo>
                  <a:lnTo>
                    <a:pt x="278" y="878"/>
                  </a:lnTo>
                  <a:lnTo>
                    <a:pt x="287" y="894"/>
                  </a:lnTo>
                  <a:lnTo>
                    <a:pt x="293" y="914"/>
                  </a:lnTo>
                  <a:lnTo>
                    <a:pt x="297" y="935"/>
                  </a:lnTo>
                  <a:lnTo>
                    <a:pt x="303" y="955"/>
                  </a:lnTo>
                  <a:lnTo>
                    <a:pt x="306" y="958"/>
                  </a:lnTo>
                  <a:lnTo>
                    <a:pt x="308" y="963"/>
                  </a:lnTo>
                  <a:lnTo>
                    <a:pt x="311" y="967"/>
                  </a:lnTo>
                  <a:lnTo>
                    <a:pt x="322" y="901"/>
                  </a:lnTo>
                  <a:lnTo>
                    <a:pt x="328" y="835"/>
                  </a:lnTo>
                  <a:lnTo>
                    <a:pt x="330" y="768"/>
                  </a:lnTo>
                  <a:lnTo>
                    <a:pt x="323" y="753"/>
                  </a:lnTo>
                  <a:lnTo>
                    <a:pt x="314" y="740"/>
                  </a:lnTo>
                  <a:lnTo>
                    <a:pt x="304" y="729"/>
                  </a:lnTo>
                  <a:lnTo>
                    <a:pt x="289" y="720"/>
                  </a:lnTo>
                  <a:lnTo>
                    <a:pt x="273" y="712"/>
                  </a:lnTo>
                  <a:lnTo>
                    <a:pt x="258" y="705"/>
                  </a:lnTo>
                  <a:lnTo>
                    <a:pt x="245" y="695"/>
                  </a:lnTo>
                  <a:lnTo>
                    <a:pt x="234" y="683"/>
                  </a:lnTo>
                  <a:lnTo>
                    <a:pt x="222" y="669"/>
                  </a:lnTo>
                  <a:lnTo>
                    <a:pt x="212" y="653"/>
                  </a:lnTo>
                  <a:lnTo>
                    <a:pt x="204" y="637"/>
                  </a:lnTo>
                  <a:lnTo>
                    <a:pt x="196" y="617"/>
                  </a:lnTo>
                  <a:lnTo>
                    <a:pt x="200" y="612"/>
                  </a:lnTo>
                  <a:lnTo>
                    <a:pt x="219" y="613"/>
                  </a:lnTo>
                  <a:lnTo>
                    <a:pt x="236" y="618"/>
                  </a:lnTo>
                  <a:lnTo>
                    <a:pt x="251" y="624"/>
                  </a:lnTo>
                  <a:lnTo>
                    <a:pt x="266" y="633"/>
                  </a:lnTo>
                  <a:lnTo>
                    <a:pt x="279" y="644"/>
                  </a:lnTo>
                  <a:lnTo>
                    <a:pt x="291" y="658"/>
                  </a:lnTo>
                  <a:lnTo>
                    <a:pt x="299" y="675"/>
                  </a:lnTo>
                  <a:lnTo>
                    <a:pt x="308" y="694"/>
                  </a:lnTo>
                  <a:lnTo>
                    <a:pt x="318" y="710"/>
                  </a:lnTo>
                  <a:lnTo>
                    <a:pt x="322" y="715"/>
                  </a:lnTo>
                  <a:lnTo>
                    <a:pt x="325" y="720"/>
                  </a:lnTo>
                  <a:lnTo>
                    <a:pt x="330" y="724"/>
                  </a:lnTo>
                  <a:lnTo>
                    <a:pt x="322" y="626"/>
                  </a:lnTo>
                  <a:lnTo>
                    <a:pt x="306" y="529"/>
                  </a:lnTo>
                  <a:lnTo>
                    <a:pt x="303" y="526"/>
                  </a:lnTo>
                  <a:lnTo>
                    <a:pt x="293" y="511"/>
                  </a:lnTo>
                  <a:lnTo>
                    <a:pt x="281" y="499"/>
                  </a:lnTo>
                  <a:lnTo>
                    <a:pt x="267" y="489"/>
                  </a:lnTo>
                  <a:lnTo>
                    <a:pt x="252" y="484"/>
                  </a:lnTo>
                  <a:lnTo>
                    <a:pt x="236" y="481"/>
                  </a:lnTo>
                  <a:lnTo>
                    <a:pt x="220" y="479"/>
                  </a:lnTo>
                  <a:lnTo>
                    <a:pt x="206" y="472"/>
                  </a:lnTo>
                  <a:lnTo>
                    <a:pt x="193" y="463"/>
                  </a:lnTo>
                  <a:lnTo>
                    <a:pt x="180" y="452"/>
                  </a:lnTo>
                  <a:lnTo>
                    <a:pt x="169" y="439"/>
                  </a:lnTo>
                  <a:lnTo>
                    <a:pt x="158" y="426"/>
                  </a:lnTo>
                  <a:lnTo>
                    <a:pt x="147" y="408"/>
                  </a:lnTo>
                  <a:lnTo>
                    <a:pt x="149" y="402"/>
                  </a:lnTo>
                  <a:lnTo>
                    <a:pt x="167" y="400"/>
                  </a:lnTo>
                  <a:lnTo>
                    <a:pt x="183" y="400"/>
                  </a:lnTo>
                  <a:lnTo>
                    <a:pt x="199" y="402"/>
                  </a:lnTo>
                  <a:lnTo>
                    <a:pt x="214" y="407"/>
                  </a:lnTo>
                  <a:lnTo>
                    <a:pt x="227" y="414"/>
                  </a:lnTo>
                  <a:lnTo>
                    <a:pt x="241" y="424"/>
                  </a:lnTo>
                  <a:lnTo>
                    <a:pt x="253" y="439"/>
                  </a:lnTo>
                  <a:lnTo>
                    <a:pt x="265" y="455"/>
                  </a:lnTo>
                  <a:lnTo>
                    <a:pt x="276" y="468"/>
                  </a:lnTo>
                  <a:lnTo>
                    <a:pt x="282" y="473"/>
                  </a:lnTo>
                  <a:lnTo>
                    <a:pt x="288" y="477"/>
                  </a:lnTo>
                  <a:lnTo>
                    <a:pt x="294" y="480"/>
                  </a:lnTo>
                  <a:lnTo>
                    <a:pt x="275" y="417"/>
                  </a:lnTo>
                  <a:lnTo>
                    <a:pt x="252" y="355"/>
                  </a:lnTo>
                  <a:lnTo>
                    <a:pt x="226" y="293"/>
                  </a:lnTo>
                  <a:lnTo>
                    <a:pt x="224" y="295"/>
                  </a:lnTo>
                  <a:lnTo>
                    <a:pt x="216" y="288"/>
                  </a:lnTo>
                  <a:lnTo>
                    <a:pt x="204" y="277"/>
                  </a:lnTo>
                  <a:lnTo>
                    <a:pt x="190" y="267"/>
                  </a:lnTo>
                  <a:lnTo>
                    <a:pt x="177" y="262"/>
                  </a:lnTo>
                  <a:lnTo>
                    <a:pt x="162" y="260"/>
                  </a:lnTo>
                  <a:lnTo>
                    <a:pt x="145" y="262"/>
                  </a:lnTo>
                  <a:lnTo>
                    <a:pt x="131" y="262"/>
                  </a:lnTo>
                  <a:lnTo>
                    <a:pt x="117" y="259"/>
                  </a:lnTo>
                  <a:lnTo>
                    <a:pt x="103" y="253"/>
                  </a:lnTo>
                  <a:lnTo>
                    <a:pt x="90" y="246"/>
                  </a:lnTo>
                  <a:lnTo>
                    <a:pt x="76" y="236"/>
                  </a:lnTo>
                  <a:lnTo>
                    <a:pt x="62" y="224"/>
                  </a:lnTo>
                  <a:lnTo>
                    <a:pt x="50" y="211"/>
                  </a:lnTo>
                  <a:lnTo>
                    <a:pt x="50" y="203"/>
                  </a:lnTo>
                  <a:lnTo>
                    <a:pt x="65" y="196"/>
                  </a:lnTo>
                  <a:lnTo>
                    <a:pt x="80" y="193"/>
                  </a:lnTo>
                  <a:lnTo>
                    <a:pt x="95" y="192"/>
                  </a:lnTo>
                  <a:lnTo>
                    <a:pt x="109" y="193"/>
                  </a:lnTo>
                  <a:lnTo>
                    <a:pt x="124" y="197"/>
                  </a:lnTo>
                  <a:lnTo>
                    <a:pt x="138" y="205"/>
                  </a:lnTo>
                  <a:lnTo>
                    <a:pt x="152" y="216"/>
                  </a:lnTo>
                  <a:lnTo>
                    <a:pt x="165" y="228"/>
                  </a:lnTo>
                  <a:lnTo>
                    <a:pt x="179" y="238"/>
                  </a:lnTo>
                  <a:lnTo>
                    <a:pt x="190" y="243"/>
                  </a:lnTo>
                  <a:lnTo>
                    <a:pt x="200" y="247"/>
                  </a:lnTo>
                  <a:lnTo>
                    <a:pt x="200" y="243"/>
                  </a:lnTo>
                  <a:lnTo>
                    <a:pt x="163" y="178"/>
                  </a:lnTo>
                  <a:lnTo>
                    <a:pt x="121" y="116"/>
                  </a:lnTo>
                  <a:lnTo>
                    <a:pt x="74" y="57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F2F76"/>
            </a:solidFill>
            <a:ln w="0">
              <a:solidFill>
                <a:srgbClr val="FF2F7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5"/>
            <p:cNvSpPr>
              <a:spLocks/>
            </p:cNvSpPr>
            <p:nvPr/>
          </p:nvSpPr>
          <p:spPr bwMode="auto">
            <a:xfrm>
              <a:off x="5599113" y="1430338"/>
              <a:ext cx="808038" cy="2243138"/>
            </a:xfrm>
            <a:custGeom>
              <a:avLst/>
              <a:gdLst>
                <a:gd name="T0" fmla="*/ 291 w 509"/>
                <a:gd name="T1" fmla="*/ 0 h 1413"/>
                <a:gd name="T2" fmla="*/ 509 w 509"/>
                <a:gd name="T3" fmla="*/ 0 h 1413"/>
                <a:gd name="T4" fmla="*/ 509 w 509"/>
                <a:gd name="T5" fmla="*/ 1413 h 1413"/>
                <a:gd name="T6" fmla="*/ 240 w 509"/>
                <a:gd name="T7" fmla="*/ 1413 h 1413"/>
                <a:gd name="T8" fmla="*/ 240 w 509"/>
                <a:gd name="T9" fmla="*/ 396 h 1413"/>
                <a:gd name="T10" fmla="*/ 196 w 509"/>
                <a:gd name="T11" fmla="*/ 433 h 1413"/>
                <a:gd name="T12" fmla="*/ 150 w 509"/>
                <a:gd name="T13" fmla="*/ 467 h 1413"/>
                <a:gd name="T14" fmla="*/ 102 w 509"/>
                <a:gd name="T15" fmla="*/ 498 h 1413"/>
                <a:gd name="T16" fmla="*/ 51 w 509"/>
                <a:gd name="T17" fmla="*/ 525 h 1413"/>
                <a:gd name="T18" fmla="*/ 0 w 509"/>
                <a:gd name="T19" fmla="*/ 550 h 1413"/>
                <a:gd name="T20" fmla="*/ 0 w 509"/>
                <a:gd name="T21" fmla="*/ 304 h 1413"/>
                <a:gd name="T22" fmla="*/ 39 w 509"/>
                <a:gd name="T23" fmla="*/ 282 h 1413"/>
                <a:gd name="T24" fmla="*/ 78 w 509"/>
                <a:gd name="T25" fmla="*/ 256 h 1413"/>
                <a:gd name="T26" fmla="*/ 121 w 509"/>
                <a:gd name="T27" fmla="*/ 225 h 1413"/>
                <a:gd name="T28" fmla="*/ 167 w 509"/>
                <a:gd name="T29" fmla="*/ 185 h 1413"/>
                <a:gd name="T30" fmla="*/ 208 w 509"/>
                <a:gd name="T31" fmla="*/ 143 h 1413"/>
                <a:gd name="T32" fmla="*/ 241 w 509"/>
                <a:gd name="T33" fmla="*/ 98 h 1413"/>
                <a:gd name="T34" fmla="*/ 268 w 509"/>
                <a:gd name="T35" fmla="*/ 51 h 1413"/>
                <a:gd name="T36" fmla="*/ 291 w 509"/>
                <a:gd name="T37" fmla="*/ 0 h 1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9" h="1413">
                  <a:moveTo>
                    <a:pt x="291" y="0"/>
                  </a:moveTo>
                  <a:lnTo>
                    <a:pt x="509" y="0"/>
                  </a:lnTo>
                  <a:lnTo>
                    <a:pt x="509" y="1413"/>
                  </a:lnTo>
                  <a:lnTo>
                    <a:pt x="240" y="1413"/>
                  </a:lnTo>
                  <a:lnTo>
                    <a:pt x="240" y="396"/>
                  </a:lnTo>
                  <a:lnTo>
                    <a:pt x="196" y="433"/>
                  </a:lnTo>
                  <a:lnTo>
                    <a:pt x="150" y="467"/>
                  </a:lnTo>
                  <a:lnTo>
                    <a:pt x="102" y="498"/>
                  </a:lnTo>
                  <a:lnTo>
                    <a:pt x="51" y="525"/>
                  </a:lnTo>
                  <a:lnTo>
                    <a:pt x="0" y="550"/>
                  </a:lnTo>
                  <a:lnTo>
                    <a:pt x="0" y="304"/>
                  </a:lnTo>
                  <a:lnTo>
                    <a:pt x="39" y="282"/>
                  </a:lnTo>
                  <a:lnTo>
                    <a:pt x="78" y="256"/>
                  </a:lnTo>
                  <a:lnTo>
                    <a:pt x="121" y="225"/>
                  </a:lnTo>
                  <a:lnTo>
                    <a:pt x="167" y="185"/>
                  </a:lnTo>
                  <a:lnTo>
                    <a:pt x="208" y="143"/>
                  </a:lnTo>
                  <a:lnTo>
                    <a:pt x="241" y="98"/>
                  </a:lnTo>
                  <a:lnTo>
                    <a:pt x="268" y="51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2464"/>
            </a:solidFill>
            <a:ln w="0">
              <a:solidFill>
                <a:srgbClr val="FF246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9426460" y="5157741"/>
            <a:ext cx="805644" cy="921957"/>
            <a:chOff x="3251201" y="176213"/>
            <a:chExt cx="5684838" cy="6505576"/>
          </a:xfrm>
        </p:grpSpPr>
        <p:sp>
          <p:nvSpPr>
            <p:cNvPr id="67" name="Freeform 60"/>
            <p:cNvSpPr>
              <a:spLocks/>
            </p:cNvSpPr>
            <p:nvPr/>
          </p:nvSpPr>
          <p:spPr bwMode="auto">
            <a:xfrm>
              <a:off x="3251201" y="3768726"/>
              <a:ext cx="2833688" cy="2913063"/>
            </a:xfrm>
            <a:custGeom>
              <a:avLst/>
              <a:gdLst>
                <a:gd name="T0" fmla="*/ 661 w 1785"/>
                <a:gd name="T1" fmla="*/ 0 h 1835"/>
                <a:gd name="T2" fmla="*/ 687 w 1785"/>
                <a:gd name="T3" fmla="*/ 3 h 1835"/>
                <a:gd name="T4" fmla="*/ 713 w 1785"/>
                <a:gd name="T5" fmla="*/ 13 h 1835"/>
                <a:gd name="T6" fmla="*/ 1718 w 1785"/>
                <a:gd name="T7" fmla="*/ 573 h 1835"/>
                <a:gd name="T8" fmla="*/ 1742 w 1785"/>
                <a:gd name="T9" fmla="*/ 588 h 1835"/>
                <a:gd name="T10" fmla="*/ 1760 w 1785"/>
                <a:gd name="T11" fmla="*/ 608 h 1835"/>
                <a:gd name="T12" fmla="*/ 1774 w 1785"/>
                <a:gd name="T13" fmla="*/ 630 h 1835"/>
                <a:gd name="T14" fmla="*/ 1781 w 1785"/>
                <a:gd name="T15" fmla="*/ 655 h 1835"/>
                <a:gd name="T16" fmla="*/ 1785 w 1785"/>
                <a:gd name="T17" fmla="*/ 681 h 1835"/>
                <a:gd name="T18" fmla="*/ 1781 w 1785"/>
                <a:gd name="T19" fmla="*/ 709 h 1835"/>
                <a:gd name="T20" fmla="*/ 1772 w 1785"/>
                <a:gd name="T21" fmla="*/ 735 h 1835"/>
                <a:gd name="T22" fmla="*/ 1255 w 1785"/>
                <a:gd name="T23" fmla="*/ 1769 h 1835"/>
                <a:gd name="T24" fmla="*/ 1242 w 1785"/>
                <a:gd name="T25" fmla="*/ 1789 h 1835"/>
                <a:gd name="T26" fmla="*/ 1224 w 1785"/>
                <a:gd name="T27" fmla="*/ 1808 h 1835"/>
                <a:gd name="T28" fmla="*/ 1202 w 1785"/>
                <a:gd name="T29" fmla="*/ 1823 h 1835"/>
                <a:gd name="T30" fmla="*/ 1176 w 1785"/>
                <a:gd name="T31" fmla="*/ 1831 h 1835"/>
                <a:gd name="T32" fmla="*/ 1147 w 1785"/>
                <a:gd name="T33" fmla="*/ 1835 h 1835"/>
                <a:gd name="T34" fmla="*/ 1120 w 1785"/>
                <a:gd name="T35" fmla="*/ 1831 h 1835"/>
                <a:gd name="T36" fmla="*/ 1094 w 1785"/>
                <a:gd name="T37" fmla="*/ 1823 h 1835"/>
                <a:gd name="T38" fmla="*/ 1072 w 1785"/>
                <a:gd name="T39" fmla="*/ 1808 h 1835"/>
                <a:gd name="T40" fmla="*/ 1052 w 1785"/>
                <a:gd name="T41" fmla="*/ 1787 h 1835"/>
                <a:gd name="T42" fmla="*/ 702 w 1785"/>
                <a:gd name="T43" fmla="*/ 1321 h 1835"/>
                <a:gd name="T44" fmla="*/ 120 w 1785"/>
                <a:gd name="T45" fmla="*/ 1321 h 1835"/>
                <a:gd name="T46" fmla="*/ 95 w 1785"/>
                <a:gd name="T47" fmla="*/ 1318 h 1835"/>
                <a:gd name="T48" fmla="*/ 73 w 1785"/>
                <a:gd name="T49" fmla="*/ 1311 h 1835"/>
                <a:gd name="T50" fmla="*/ 52 w 1785"/>
                <a:gd name="T51" fmla="*/ 1299 h 1835"/>
                <a:gd name="T52" fmla="*/ 33 w 1785"/>
                <a:gd name="T53" fmla="*/ 1284 h 1835"/>
                <a:gd name="T54" fmla="*/ 18 w 1785"/>
                <a:gd name="T55" fmla="*/ 1264 h 1835"/>
                <a:gd name="T56" fmla="*/ 7 w 1785"/>
                <a:gd name="T57" fmla="*/ 1241 h 1835"/>
                <a:gd name="T58" fmla="*/ 1 w 1785"/>
                <a:gd name="T59" fmla="*/ 1218 h 1835"/>
                <a:gd name="T60" fmla="*/ 0 w 1785"/>
                <a:gd name="T61" fmla="*/ 1194 h 1835"/>
                <a:gd name="T62" fmla="*/ 3 w 1785"/>
                <a:gd name="T63" fmla="*/ 1169 h 1835"/>
                <a:gd name="T64" fmla="*/ 12 w 1785"/>
                <a:gd name="T65" fmla="*/ 1147 h 1835"/>
                <a:gd name="T66" fmla="*/ 552 w 1785"/>
                <a:gd name="T67" fmla="*/ 67 h 1835"/>
                <a:gd name="T68" fmla="*/ 568 w 1785"/>
                <a:gd name="T69" fmla="*/ 43 h 1835"/>
                <a:gd name="T70" fmla="*/ 587 w 1785"/>
                <a:gd name="T71" fmla="*/ 24 h 1835"/>
                <a:gd name="T72" fmla="*/ 610 w 1785"/>
                <a:gd name="T73" fmla="*/ 11 h 1835"/>
                <a:gd name="T74" fmla="*/ 635 w 1785"/>
                <a:gd name="T75" fmla="*/ 3 h 1835"/>
                <a:gd name="T76" fmla="*/ 661 w 1785"/>
                <a:gd name="T77" fmla="*/ 0 h 1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85" h="1835">
                  <a:moveTo>
                    <a:pt x="661" y="0"/>
                  </a:moveTo>
                  <a:lnTo>
                    <a:pt x="687" y="3"/>
                  </a:lnTo>
                  <a:lnTo>
                    <a:pt x="713" y="13"/>
                  </a:lnTo>
                  <a:lnTo>
                    <a:pt x="1718" y="573"/>
                  </a:lnTo>
                  <a:lnTo>
                    <a:pt x="1742" y="588"/>
                  </a:lnTo>
                  <a:lnTo>
                    <a:pt x="1760" y="608"/>
                  </a:lnTo>
                  <a:lnTo>
                    <a:pt x="1774" y="630"/>
                  </a:lnTo>
                  <a:lnTo>
                    <a:pt x="1781" y="655"/>
                  </a:lnTo>
                  <a:lnTo>
                    <a:pt x="1785" y="681"/>
                  </a:lnTo>
                  <a:lnTo>
                    <a:pt x="1781" y="709"/>
                  </a:lnTo>
                  <a:lnTo>
                    <a:pt x="1772" y="735"/>
                  </a:lnTo>
                  <a:lnTo>
                    <a:pt x="1255" y="1769"/>
                  </a:lnTo>
                  <a:lnTo>
                    <a:pt x="1242" y="1789"/>
                  </a:lnTo>
                  <a:lnTo>
                    <a:pt x="1224" y="1808"/>
                  </a:lnTo>
                  <a:lnTo>
                    <a:pt x="1202" y="1823"/>
                  </a:lnTo>
                  <a:lnTo>
                    <a:pt x="1176" y="1831"/>
                  </a:lnTo>
                  <a:lnTo>
                    <a:pt x="1147" y="1835"/>
                  </a:lnTo>
                  <a:lnTo>
                    <a:pt x="1120" y="1831"/>
                  </a:lnTo>
                  <a:lnTo>
                    <a:pt x="1094" y="1823"/>
                  </a:lnTo>
                  <a:lnTo>
                    <a:pt x="1072" y="1808"/>
                  </a:lnTo>
                  <a:lnTo>
                    <a:pt x="1052" y="1787"/>
                  </a:lnTo>
                  <a:lnTo>
                    <a:pt x="702" y="1321"/>
                  </a:lnTo>
                  <a:lnTo>
                    <a:pt x="120" y="1321"/>
                  </a:lnTo>
                  <a:lnTo>
                    <a:pt x="95" y="1318"/>
                  </a:lnTo>
                  <a:lnTo>
                    <a:pt x="73" y="1311"/>
                  </a:lnTo>
                  <a:lnTo>
                    <a:pt x="52" y="1299"/>
                  </a:lnTo>
                  <a:lnTo>
                    <a:pt x="33" y="1284"/>
                  </a:lnTo>
                  <a:lnTo>
                    <a:pt x="18" y="1264"/>
                  </a:lnTo>
                  <a:lnTo>
                    <a:pt x="7" y="1241"/>
                  </a:lnTo>
                  <a:lnTo>
                    <a:pt x="1" y="1218"/>
                  </a:lnTo>
                  <a:lnTo>
                    <a:pt x="0" y="1194"/>
                  </a:lnTo>
                  <a:lnTo>
                    <a:pt x="3" y="1169"/>
                  </a:lnTo>
                  <a:lnTo>
                    <a:pt x="12" y="1147"/>
                  </a:lnTo>
                  <a:lnTo>
                    <a:pt x="552" y="67"/>
                  </a:lnTo>
                  <a:lnTo>
                    <a:pt x="568" y="43"/>
                  </a:lnTo>
                  <a:lnTo>
                    <a:pt x="587" y="24"/>
                  </a:lnTo>
                  <a:lnTo>
                    <a:pt x="610" y="11"/>
                  </a:lnTo>
                  <a:lnTo>
                    <a:pt x="635" y="3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EFF"/>
            </a:solidFill>
            <a:ln w="0">
              <a:solidFill>
                <a:srgbClr val="00C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1"/>
            <p:cNvSpPr>
              <a:spLocks/>
            </p:cNvSpPr>
            <p:nvPr/>
          </p:nvSpPr>
          <p:spPr bwMode="auto">
            <a:xfrm>
              <a:off x="6102351" y="3768726"/>
              <a:ext cx="2833688" cy="2913063"/>
            </a:xfrm>
            <a:custGeom>
              <a:avLst/>
              <a:gdLst>
                <a:gd name="T0" fmla="*/ 1123 w 1785"/>
                <a:gd name="T1" fmla="*/ 0 h 1835"/>
                <a:gd name="T2" fmla="*/ 1151 w 1785"/>
                <a:gd name="T3" fmla="*/ 3 h 1835"/>
                <a:gd name="T4" fmla="*/ 1175 w 1785"/>
                <a:gd name="T5" fmla="*/ 11 h 1835"/>
                <a:gd name="T6" fmla="*/ 1198 w 1785"/>
                <a:gd name="T7" fmla="*/ 24 h 1835"/>
                <a:gd name="T8" fmla="*/ 1218 w 1785"/>
                <a:gd name="T9" fmla="*/ 43 h 1835"/>
                <a:gd name="T10" fmla="*/ 1232 w 1785"/>
                <a:gd name="T11" fmla="*/ 67 h 1835"/>
                <a:gd name="T12" fmla="*/ 1772 w 1785"/>
                <a:gd name="T13" fmla="*/ 1147 h 1835"/>
                <a:gd name="T14" fmla="*/ 1781 w 1785"/>
                <a:gd name="T15" fmla="*/ 1169 h 1835"/>
                <a:gd name="T16" fmla="*/ 1785 w 1785"/>
                <a:gd name="T17" fmla="*/ 1194 h 1835"/>
                <a:gd name="T18" fmla="*/ 1783 w 1785"/>
                <a:gd name="T19" fmla="*/ 1218 h 1835"/>
                <a:gd name="T20" fmla="*/ 1777 w 1785"/>
                <a:gd name="T21" fmla="*/ 1241 h 1835"/>
                <a:gd name="T22" fmla="*/ 1767 w 1785"/>
                <a:gd name="T23" fmla="*/ 1264 h 1835"/>
                <a:gd name="T24" fmla="*/ 1751 w 1785"/>
                <a:gd name="T25" fmla="*/ 1284 h 1835"/>
                <a:gd name="T26" fmla="*/ 1734 w 1785"/>
                <a:gd name="T27" fmla="*/ 1299 h 1835"/>
                <a:gd name="T28" fmla="*/ 1713 w 1785"/>
                <a:gd name="T29" fmla="*/ 1311 h 1835"/>
                <a:gd name="T30" fmla="*/ 1689 w 1785"/>
                <a:gd name="T31" fmla="*/ 1318 h 1835"/>
                <a:gd name="T32" fmla="*/ 1664 w 1785"/>
                <a:gd name="T33" fmla="*/ 1321 h 1835"/>
                <a:gd name="T34" fmla="*/ 1082 w 1785"/>
                <a:gd name="T35" fmla="*/ 1321 h 1835"/>
                <a:gd name="T36" fmla="*/ 732 w 1785"/>
                <a:gd name="T37" fmla="*/ 1787 h 1835"/>
                <a:gd name="T38" fmla="*/ 714 w 1785"/>
                <a:gd name="T39" fmla="*/ 1808 h 1835"/>
                <a:gd name="T40" fmla="*/ 690 w 1785"/>
                <a:gd name="T41" fmla="*/ 1823 h 1835"/>
                <a:gd name="T42" fmla="*/ 664 w 1785"/>
                <a:gd name="T43" fmla="*/ 1831 h 1835"/>
                <a:gd name="T44" fmla="*/ 637 w 1785"/>
                <a:gd name="T45" fmla="*/ 1835 h 1835"/>
                <a:gd name="T46" fmla="*/ 608 w 1785"/>
                <a:gd name="T47" fmla="*/ 1831 h 1835"/>
                <a:gd name="T48" fmla="*/ 582 w 1785"/>
                <a:gd name="T49" fmla="*/ 1823 h 1835"/>
                <a:gd name="T50" fmla="*/ 561 w 1785"/>
                <a:gd name="T51" fmla="*/ 1808 h 1835"/>
                <a:gd name="T52" fmla="*/ 543 w 1785"/>
                <a:gd name="T53" fmla="*/ 1789 h 1835"/>
                <a:gd name="T54" fmla="*/ 529 w 1785"/>
                <a:gd name="T55" fmla="*/ 1769 h 1835"/>
                <a:gd name="T56" fmla="*/ 13 w 1785"/>
                <a:gd name="T57" fmla="*/ 735 h 1835"/>
                <a:gd name="T58" fmla="*/ 3 w 1785"/>
                <a:gd name="T59" fmla="*/ 709 h 1835"/>
                <a:gd name="T60" fmla="*/ 0 w 1785"/>
                <a:gd name="T61" fmla="*/ 681 h 1835"/>
                <a:gd name="T62" fmla="*/ 3 w 1785"/>
                <a:gd name="T63" fmla="*/ 655 h 1835"/>
                <a:gd name="T64" fmla="*/ 12 w 1785"/>
                <a:gd name="T65" fmla="*/ 630 h 1835"/>
                <a:gd name="T66" fmla="*/ 25 w 1785"/>
                <a:gd name="T67" fmla="*/ 608 h 1835"/>
                <a:gd name="T68" fmla="*/ 44 w 1785"/>
                <a:gd name="T69" fmla="*/ 588 h 1835"/>
                <a:gd name="T70" fmla="*/ 66 w 1785"/>
                <a:gd name="T71" fmla="*/ 573 h 1835"/>
                <a:gd name="T72" fmla="*/ 1071 w 1785"/>
                <a:gd name="T73" fmla="*/ 13 h 1835"/>
                <a:gd name="T74" fmla="*/ 1097 w 1785"/>
                <a:gd name="T75" fmla="*/ 3 h 1835"/>
                <a:gd name="T76" fmla="*/ 1123 w 1785"/>
                <a:gd name="T77" fmla="*/ 0 h 1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85" h="1835">
                  <a:moveTo>
                    <a:pt x="1123" y="0"/>
                  </a:moveTo>
                  <a:lnTo>
                    <a:pt x="1151" y="3"/>
                  </a:lnTo>
                  <a:lnTo>
                    <a:pt x="1175" y="11"/>
                  </a:lnTo>
                  <a:lnTo>
                    <a:pt x="1198" y="24"/>
                  </a:lnTo>
                  <a:lnTo>
                    <a:pt x="1218" y="43"/>
                  </a:lnTo>
                  <a:lnTo>
                    <a:pt x="1232" y="67"/>
                  </a:lnTo>
                  <a:lnTo>
                    <a:pt x="1772" y="1147"/>
                  </a:lnTo>
                  <a:lnTo>
                    <a:pt x="1781" y="1169"/>
                  </a:lnTo>
                  <a:lnTo>
                    <a:pt x="1785" y="1194"/>
                  </a:lnTo>
                  <a:lnTo>
                    <a:pt x="1783" y="1218"/>
                  </a:lnTo>
                  <a:lnTo>
                    <a:pt x="1777" y="1241"/>
                  </a:lnTo>
                  <a:lnTo>
                    <a:pt x="1767" y="1264"/>
                  </a:lnTo>
                  <a:lnTo>
                    <a:pt x="1751" y="1284"/>
                  </a:lnTo>
                  <a:lnTo>
                    <a:pt x="1734" y="1299"/>
                  </a:lnTo>
                  <a:lnTo>
                    <a:pt x="1713" y="1311"/>
                  </a:lnTo>
                  <a:lnTo>
                    <a:pt x="1689" y="1318"/>
                  </a:lnTo>
                  <a:lnTo>
                    <a:pt x="1664" y="1321"/>
                  </a:lnTo>
                  <a:lnTo>
                    <a:pt x="1082" y="1321"/>
                  </a:lnTo>
                  <a:lnTo>
                    <a:pt x="732" y="1787"/>
                  </a:lnTo>
                  <a:lnTo>
                    <a:pt x="714" y="1808"/>
                  </a:lnTo>
                  <a:lnTo>
                    <a:pt x="690" y="1823"/>
                  </a:lnTo>
                  <a:lnTo>
                    <a:pt x="664" y="1831"/>
                  </a:lnTo>
                  <a:lnTo>
                    <a:pt x="637" y="1835"/>
                  </a:lnTo>
                  <a:lnTo>
                    <a:pt x="608" y="1831"/>
                  </a:lnTo>
                  <a:lnTo>
                    <a:pt x="582" y="1823"/>
                  </a:lnTo>
                  <a:lnTo>
                    <a:pt x="561" y="1808"/>
                  </a:lnTo>
                  <a:lnTo>
                    <a:pt x="543" y="1789"/>
                  </a:lnTo>
                  <a:lnTo>
                    <a:pt x="529" y="1769"/>
                  </a:lnTo>
                  <a:lnTo>
                    <a:pt x="13" y="735"/>
                  </a:lnTo>
                  <a:lnTo>
                    <a:pt x="3" y="709"/>
                  </a:lnTo>
                  <a:lnTo>
                    <a:pt x="0" y="681"/>
                  </a:lnTo>
                  <a:lnTo>
                    <a:pt x="3" y="655"/>
                  </a:lnTo>
                  <a:lnTo>
                    <a:pt x="12" y="630"/>
                  </a:lnTo>
                  <a:lnTo>
                    <a:pt x="25" y="608"/>
                  </a:lnTo>
                  <a:lnTo>
                    <a:pt x="44" y="588"/>
                  </a:lnTo>
                  <a:lnTo>
                    <a:pt x="66" y="573"/>
                  </a:lnTo>
                  <a:lnTo>
                    <a:pt x="1071" y="13"/>
                  </a:lnTo>
                  <a:lnTo>
                    <a:pt x="1097" y="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0092DD"/>
            </a:solidFill>
            <a:ln w="0">
              <a:solidFill>
                <a:srgbClr val="0092D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2"/>
            <p:cNvSpPr>
              <a:spLocks/>
            </p:cNvSpPr>
            <p:nvPr/>
          </p:nvSpPr>
          <p:spPr bwMode="auto">
            <a:xfrm>
              <a:off x="3659188" y="176213"/>
              <a:ext cx="4868863" cy="4873625"/>
            </a:xfrm>
            <a:custGeom>
              <a:avLst/>
              <a:gdLst>
                <a:gd name="T0" fmla="*/ 1642 w 3067"/>
                <a:gd name="T1" fmla="*/ 4 h 3070"/>
                <a:gd name="T2" fmla="*/ 1854 w 3067"/>
                <a:gd name="T3" fmla="*/ 34 h 3070"/>
                <a:gd name="T4" fmla="*/ 2057 w 3067"/>
                <a:gd name="T5" fmla="*/ 92 h 3070"/>
                <a:gd name="T6" fmla="*/ 2247 w 3067"/>
                <a:gd name="T7" fmla="*/ 176 h 3070"/>
                <a:gd name="T8" fmla="*/ 2422 w 3067"/>
                <a:gd name="T9" fmla="*/ 284 h 3070"/>
                <a:gd name="T10" fmla="*/ 2580 w 3067"/>
                <a:gd name="T11" fmla="*/ 415 h 3070"/>
                <a:gd name="T12" fmla="*/ 2721 w 3067"/>
                <a:gd name="T13" fmla="*/ 564 h 3070"/>
                <a:gd name="T14" fmla="*/ 2840 w 3067"/>
                <a:gd name="T15" fmla="*/ 731 h 3070"/>
                <a:gd name="T16" fmla="*/ 2935 w 3067"/>
                <a:gd name="T17" fmla="*/ 914 h 3070"/>
                <a:gd name="T18" fmla="*/ 3007 w 3067"/>
                <a:gd name="T19" fmla="*/ 1110 h 3070"/>
                <a:gd name="T20" fmla="*/ 3052 w 3067"/>
                <a:gd name="T21" fmla="*/ 1318 h 3070"/>
                <a:gd name="T22" fmla="*/ 3067 w 3067"/>
                <a:gd name="T23" fmla="*/ 1535 h 3070"/>
                <a:gd name="T24" fmla="*/ 3052 w 3067"/>
                <a:gd name="T25" fmla="*/ 1751 h 3070"/>
                <a:gd name="T26" fmla="*/ 3007 w 3067"/>
                <a:gd name="T27" fmla="*/ 1960 h 3070"/>
                <a:gd name="T28" fmla="*/ 2935 w 3067"/>
                <a:gd name="T29" fmla="*/ 2156 h 3070"/>
                <a:gd name="T30" fmla="*/ 2840 w 3067"/>
                <a:gd name="T31" fmla="*/ 2338 h 3070"/>
                <a:gd name="T32" fmla="*/ 2721 w 3067"/>
                <a:gd name="T33" fmla="*/ 2505 h 3070"/>
                <a:gd name="T34" fmla="*/ 2580 w 3067"/>
                <a:gd name="T35" fmla="*/ 2655 h 3070"/>
                <a:gd name="T36" fmla="*/ 2422 w 3067"/>
                <a:gd name="T37" fmla="*/ 2785 h 3070"/>
                <a:gd name="T38" fmla="*/ 2247 w 3067"/>
                <a:gd name="T39" fmla="*/ 2893 h 3070"/>
                <a:gd name="T40" fmla="*/ 2057 w 3067"/>
                <a:gd name="T41" fmla="*/ 2977 h 3070"/>
                <a:gd name="T42" fmla="*/ 1854 w 3067"/>
                <a:gd name="T43" fmla="*/ 3035 h 3070"/>
                <a:gd name="T44" fmla="*/ 1642 w 3067"/>
                <a:gd name="T45" fmla="*/ 3065 h 3070"/>
                <a:gd name="T46" fmla="*/ 1424 w 3067"/>
                <a:gd name="T47" fmla="*/ 3065 h 3070"/>
                <a:gd name="T48" fmla="*/ 1212 w 3067"/>
                <a:gd name="T49" fmla="*/ 3035 h 3070"/>
                <a:gd name="T50" fmla="*/ 1010 w 3067"/>
                <a:gd name="T51" fmla="*/ 2977 h 3070"/>
                <a:gd name="T52" fmla="*/ 820 w 3067"/>
                <a:gd name="T53" fmla="*/ 2893 h 3070"/>
                <a:gd name="T54" fmla="*/ 645 w 3067"/>
                <a:gd name="T55" fmla="*/ 2785 h 3070"/>
                <a:gd name="T56" fmla="*/ 486 w 3067"/>
                <a:gd name="T57" fmla="*/ 2655 h 3070"/>
                <a:gd name="T58" fmla="*/ 347 w 3067"/>
                <a:gd name="T59" fmla="*/ 2505 h 3070"/>
                <a:gd name="T60" fmla="*/ 228 w 3067"/>
                <a:gd name="T61" fmla="*/ 2338 h 3070"/>
                <a:gd name="T62" fmla="*/ 131 w 3067"/>
                <a:gd name="T63" fmla="*/ 2156 h 3070"/>
                <a:gd name="T64" fmla="*/ 59 w 3067"/>
                <a:gd name="T65" fmla="*/ 1960 h 3070"/>
                <a:gd name="T66" fmla="*/ 16 w 3067"/>
                <a:gd name="T67" fmla="*/ 1751 h 3070"/>
                <a:gd name="T68" fmla="*/ 0 w 3067"/>
                <a:gd name="T69" fmla="*/ 1535 h 3070"/>
                <a:gd name="T70" fmla="*/ 16 w 3067"/>
                <a:gd name="T71" fmla="*/ 1318 h 3070"/>
                <a:gd name="T72" fmla="*/ 59 w 3067"/>
                <a:gd name="T73" fmla="*/ 1110 h 3070"/>
                <a:gd name="T74" fmla="*/ 131 w 3067"/>
                <a:gd name="T75" fmla="*/ 914 h 3070"/>
                <a:gd name="T76" fmla="*/ 228 w 3067"/>
                <a:gd name="T77" fmla="*/ 731 h 3070"/>
                <a:gd name="T78" fmla="*/ 347 w 3067"/>
                <a:gd name="T79" fmla="*/ 564 h 3070"/>
                <a:gd name="T80" fmla="*/ 486 w 3067"/>
                <a:gd name="T81" fmla="*/ 415 h 3070"/>
                <a:gd name="T82" fmla="*/ 645 w 3067"/>
                <a:gd name="T83" fmla="*/ 284 h 3070"/>
                <a:gd name="T84" fmla="*/ 820 w 3067"/>
                <a:gd name="T85" fmla="*/ 176 h 3070"/>
                <a:gd name="T86" fmla="*/ 1010 w 3067"/>
                <a:gd name="T87" fmla="*/ 92 h 3070"/>
                <a:gd name="T88" fmla="*/ 1212 w 3067"/>
                <a:gd name="T89" fmla="*/ 34 h 3070"/>
                <a:gd name="T90" fmla="*/ 1424 w 3067"/>
                <a:gd name="T91" fmla="*/ 4 h 3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67" h="3070">
                  <a:moveTo>
                    <a:pt x="1533" y="0"/>
                  </a:moveTo>
                  <a:lnTo>
                    <a:pt x="1642" y="4"/>
                  </a:lnTo>
                  <a:lnTo>
                    <a:pt x="1750" y="15"/>
                  </a:lnTo>
                  <a:lnTo>
                    <a:pt x="1854" y="34"/>
                  </a:lnTo>
                  <a:lnTo>
                    <a:pt x="1957" y="60"/>
                  </a:lnTo>
                  <a:lnTo>
                    <a:pt x="2057" y="92"/>
                  </a:lnTo>
                  <a:lnTo>
                    <a:pt x="2154" y="132"/>
                  </a:lnTo>
                  <a:lnTo>
                    <a:pt x="2247" y="176"/>
                  </a:lnTo>
                  <a:lnTo>
                    <a:pt x="2336" y="227"/>
                  </a:lnTo>
                  <a:lnTo>
                    <a:pt x="2422" y="284"/>
                  </a:lnTo>
                  <a:lnTo>
                    <a:pt x="2503" y="346"/>
                  </a:lnTo>
                  <a:lnTo>
                    <a:pt x="2580" y="415"/>
                  </a:lnTo>
                  <a:lnTo>
                    <a:pt x="2652" y="487"/>
                  </a:lnTo>
                  <a:lnTo>
                    <a:pt x="2721" y="564"/>
                  </a:lnTo>
                  <a:lnTo>
                    <a:pt x="2783" y="646"/>
                  </a:lnTo>
                  <a:lnTo>
                    <a:pt x="2840" y="731"/>
                  </a:lnTo>
                  <a:lnTo>
                    <a:pt x="2891" y="821"/>
                  </a:lnTo>
                  <a:lnTo>
                    <a:pt x="2935" y="914"/>
                  </a:lnTo>
                  <a:lnTo>
                    <a:pt x="2975" y="1011"/>
                  </a:lnTo>
                  <a:lnTo>
                    <a:pt x="3007" y="1110"/>
                  </a:lnTo>
                  <a:lnTo>
                    <a:pt x="3033" y="1213"/>
                  </a:lnTo>
                  <a:lnTo>
                    <a:pt x="3052" y="1318"/>
                  </a:lnTo>
                  <a:lnTo>
                    <a:pt x="3063" y="1426"/>
                  </a:lnTo>
                  <a:lnTo>
                    <a:pt x="3067" y="1535"/>
                  </a:lnTo>
                  <a:lnTo>
                    <a:pt x="3063" y="1644"/>
                  </a:lnTo>
                  <a:lnTo>
                    <a:pt x="3052" y="1751"/>
                  </a:lnTo>
                  <a:lnTo>
                    <a:pt x="3033" y="1857"/>
                  </a:lnTo>
                  <a:lnTo>
                    <a:pt x="3007" y="1960"/>
                  </a:lnTo>
                  <a:lnTo>
                    <a:pt x="2975" y="2059"/>
                  </a:lnTo>
                  <a:lnTo>
                    <a:pt x="2935" y="2156"/>
                  </a:lnTo>
                  <a:lnTo>
                    <a:pt x="2891" y="2249"/>
                  </a:lnTo>
                  <a:lnTo>
                    <a:pt x="2840" y="2338"/>
                  </a:lnTo>
                  <a:lnTo>
                    <a:pt x="2783" y="2424"/>
                  </a:lnTo>
                  <a:lnTo>
                    <a:pt x="2721" y="2505"/>
                  </a:lnTo>
                  <a:lnTo>
                    <a:pt x="2652" y="2583"/>
                  </a:lnTo>
                  <a:lnTo>
                    <a:pt x="2580" y="2655"/>
                  </a:lnTo>
                  <a:lnTo>
                    <a:pt x="2503" y="2722"/>
                  </a:lnTo>
                  <a:lnTo>
                    <a:pt x="2422" y="2785"/>
                  </a:lnTo>
                  <a:lnTo>
                    <a:pt x="2336" y="2841"/>
                  </a:lnTo>
                  <a:lnTo>
                    <a:pt x="2247" y="2893"/>
                  </a:lnTo>
                  <a:lnTo>
                    <a:pt x="2154" y="2938"/>
                  </a:lnTo>
                  <a:lnTo>
                    <a:pt x="2057" y="2977"/>
                  </a:lnTo>
                  <a:lnTo>
                    <a:pt x="1957" y="3010"/>
                  </a:lnTo>
                  <a:lnTo>
                    <a:pt x="1854" y="3035"/>
                  </a:lnTo>
                  <a:lnTo>
                    <a:pt x="1750" y="3054"/>
                  </a:lnTo>
                  <a:lnTo>
                    <a:pt x="1642" y="3065"/>
                  </a:lnTo>
                  <a:lnTo>
                    <a:pt x="1533" y="3070"/>
                  </a:lnTo>
                  <a:lnTo>
                    <a:pt x="1424" y="3065"/>
                  </a:lnTo>
                  <a:lnTo>
                    <a:pt x="1317" y="3054"/>
                  </a:lnTo>
                  <a:lnTo>
                    <a:pt x="1212" y="3035"/>
                  </a:lnTo>
                  <a:lnTo>
                    <a:pt x="1109" y="3010"/>
                  </a:lnTo>
                  <a:lnTo>
                    <a:pt x="1010" y="2977"/>
                  </a:lnTo>
                  <a:lnTo>
                    <a:pt x="913" y="2938"/>
                  </a:lnTo>
                  <a:lnTo>
                    <a:pt x="820" y="2893"/>
                  </a:lnTo>
                  <a:lnTo>
                    <a:pt x="730" y="2841"/>
                  </a:lnTo>
                  <a:lnTo>
                    <a:pt x="645" y="2785"/>
                  </a:lnTo>
                  <a:lnTo>
                    <a:pt x="564" y="2722"/>
                  </a:lnTo>
                  <a:lnTo>
                    <a:pt x="486" y="2655"/>
                  </a:lnTo>
                  <a:lnTo>
                    <a:pt x="414" y="2583"/>
                  </a:lnTo>
                  <a:lnTo>
                    <a:pt x="347" y="2505"/>
                  </a:lnTo>
                  <a:lnTo>
                    <a:pt x="284" y="2424"/>
                  </a:lnTo>
                  <a:lnTo>
                    <a:pt x="228" y="2338"/>
                  </a:lnTo>
                  <a:lnTo>
                    <a:pt x="176" y="2249"/>
                  </a:lnTo>
                  <a:lnTo>
                    <a:pt x="131" y="2156"/>
                  </a:lnTo>
                  <a:lnTo>
                    <a:pt x="93" y="2059"/>
                  </a:lnTo>
                  <a:lnTo>
                    <a:pt x="59" y="1960"/>
                  </a:lnTo>
                  <a:lnTo>
                    <a:pt x="34" y="1857"/>
                  </a:lnTo>
                  <a:lnTo>
                    <a:pt x="16" y="1751"/>
                  </a:lnTo>
                  <a:lnTo>
                    <a:pt x="3" y="1644"/>
                  </a:lnTo>
                  <a:lnTo>
                    <a:pt x="0" y="1535"/>
                  </a:lnTo>
                  <a:lnTo>
                    <a:pt x="3" y="1426"/>
                  </a:lnTo>
                  <a:lnTo>
                    <a:pt x="16" y="1318"/>
                  </a:lnTo>
                  <a:lnTo>
                    <a:pt x="34" y="1213"/>
                  </a:lnTo>
                  <a:lnTo>
                    <a:pt x="59" y="1110"/>
                  </a:lnTo>
                  <a:lnTo>
                    <a:pt x="93" y="1011"/>
                  </a:lnTo>
                  <a:lnTo>
                    <a:pt x="131" y="914"/>
                  </a:lnTo>
                  <a:lnTo>
                    <a:pt x="176" y="821"/>
                  </a:lnTo>
                  <a:lnTo>
                    <a:pt x="228" y="731"/>
                  </a:lnTo>
                  <a:lnTo>
                    <a:pt x="284" y="646"/>
                  </a:lnTo>
                  <a:lnTo>
                    <a:pt x="347" y="564"/>
                  </a:lnTo>
                  <a:lnTo>
                    <a:pt x="414" y="487"/>
                  </a:lnTo>
                  <a:lnTo>
                    <a:pt x="486" y="415"/>
                  </a:lnTo>
                  <a:lnTo>
                    <a:pt x="564" y="346"/>
                  </a:lnTo>
                  <a:lnTo>
                    <a:pt x="645" y="284"/>
                  </a:lnTo>
                  <a:lnTo>
                    <a:pt x="730" y="227"/>
                  </a:lnTo>
                  <a:lnTo>
                    <a:pt x="820" y="176"/>
                  </a:lnTo>
                  <a:lnTo>
                    <a:pt x="913" y="132"/>
                  </a:lnTo>
                  <a:lnTo>
                    <a:pt x="1010" y="92"/>
                  </a:lnTo>
                  <a:lnTo>
                    <a:pt x="1109" y="60"/>
                  </a:lnTo>
                  <a:lnTo>
                    <a:pt x="1212" y="34"/>
                  </a:lnTo>
                  <a:lnTo>
                    <a:pt x="1317" y="15"/>
                  </a:lnTo>
                  <a:lnTo>
                    <a:pt x="1424" y="4"/>
                  </a:lnTo>
                  <a:lnTo>
                    <a:pt x="1533" y="0"/>
                  </a:lnTo>
                  <a:close/>
                </a:path>
              </a:pathLst>
            </a:custGeom>
            <a:solidFill>
              <a:srgbClr val="EFF6FE"/>
            </a:solidFill>
            <a:ln w="0">
              <a:solidFill>
                <a:srgbClr val="EFF6F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3"/>
            <p:cNvSpPr>
              <a:spLocks/>
            </p:cNvSpPr>
            <p:nvPr/>
          </p:nvSpPr>
          <p:spPr bwMode="auto">
            <a:xfrm>
              <a:off x="6092826" y="176213"/>
              <a:ext cx="2435225" cy="4873625"/>
            </a:xfrm>
            <a:custGeom>
              <a:avLst/>
              <a:gdLst>
                <a:gd name="T0" fmla="*/ 0 w 1534"/>
                <a:gd name="T1" fmla="*/ 0 h 3070"/>
                <a:gd name="T2" fmla="*/ 109 w 1534"/>
                <a:gd name="T3" fmla="*/ 4 h 3070"/>
                <a:gd name="T4" fmla="*/ 217 w 1534"/>
                <a:gd name="T5" fmla="*/ 15 h 3070"/>
                <a:gd name="T6" fmla="*/ 321 w 1534"/>
                <a:gd name="T7" fmla="*/ 34 h 3070"/>
                <a:gd name="T8" fmla="*/ 424 w 1534"/>
                <a:gd name="T9" fmla="*/ 60 h 3070"/>
                <a:gd name="T10" fmla="*/ 524 w 1534"/>
                <a:gd name="T11" fmla="*/ 92 h 3070"/>
                <a:gd name="T12" fmla="*/ 621 w 1534"/>
                <a:gd name="T13" fmla="*/ 132 h 3070"/>
                <a:gd name="T14" fmla="*/ 714 w 1534"/>
                <a:gd name="T15" fmla="*/ 176 h 3070"/>
                <a:gd name="T16" fmla="*/ 803 w 1534"/>
                <a:gd name="T17" fmla="*/ 227 h 3070"/>
                <a:gd name="T18" fmla="*/ 889 w 1534"/>
                <a:gd name="T19" fmla="*/ 284 h 3070"/>
                <a:gd name="T20" fmla="*/ 970 w 1534"/>
                <a:gd name="T21" fmla="*/ 346 h 3070"/>
                <a:gd name="T22" fmla="*/ 1047 w 1534"/>
                <a:gd name="T23" fmla="*/ 415 h 3070"/>
                <a:gd name="T24" fmla="*/ 1119 w 1534"/>
                <a:gd name="T25" fmla="*/ 487 h 3070"/>
                <a:gd name="T26" fmla="*/ 1188 w 1534"/>
                <a:gd name="T27" fmla="*/ 564 h 3070"/>
                <a:gd name="T28" fmla="*/ 1250 w 1534"/>
                <a:gd name="T29" fmla="*/ 646 h 3070"/>
                <a:gd name="T30" fmla="*/ 1307 w 1534"/>
                <a:gd name="T31" fmla="*/ 731 h 3070"/>
                <a:gd name="T32" fmla="*/ 1358 w 1534"/>
                <a:gd name="T33" fmla="*/ 821 h 3070"/>
                <a:gd name="T34" fmla="*/ 1402 w 1534"/>
                <a:gd name="T35" fmla="*/ 914 h 3070"/>
                <a:gd name="T36" fmla="*/ 1442 w 1534"/>
                <a:gd name="T37" fmla="*/ 1011 h 3070"/>
                <a:gd name="T38" fmla="*/ 1474 w 1534"/>
                <a:gd name="T39" fmla="*/ 1110 h 3070"/>
                <a:gd name="T40" fmla="*/ 1500 w 1534"/>
                <a:gd name="T41" fmla="*/ 1213 h 3070"/>
                <a:gd name="T42" fmla="*/ 1519 w 1534"/>
                <a:gd name="T43" fmla="*/ 1318 h 3070"/>
                <a:gd name="T44" fmla="*/ 1530 w 1534"/>
                <a:gd name="T45" fmla="*/ 1426 h 3070"/>
                <a:gd name="T46" fmla="*/ 1534 w 1534"/>
                <a:gd name="T47" fmla="*/ 1535 h 3070"/>
                <a:gd name="T48" fmla="*/ 1530 w 1534"/>
                <a:gd name="T49" fmla="*/ 1644 h 3070"/>
                <a:gd name="T50" fmla="*/ 1519 w 1534"/>
                <a:gd name="T51" fmla="*/ 1751 h 3070"/>
                <a:gd name="T52" fmla="*/ 1500 w 1534"/>
                <a:gd name="T53" fmla="*/ 1857 h 3070"/>
                <a:gd name="T54" fmla="*/ 1474 w 1534"/>
                <a:gd name="T55" fmla="*/ 1960 h 3070"/>
                <a:gd name="T56" fmla="*/ 1442 w 1534"/>
                <a:gd name="T57" fmla="*/ 2059 h 3070"/>
                <a:gd name="T58" fmla="*/ 1402 w 1534"/>
                <a:gd name="T59" fmla="*/ 2156 h 3070"/>
                <a:gd name="T60" fmla="*/ 1358 w 1534"/>
                <a:gd name="T61" fmla="*/ 2249 h 3070"/>
                <a:gd name="T62" fmla="*/ 1307 w 1534"/>
                <a:gd name="T63" fmla="*/ 2338 h 3070"/>
                <a:gd name="T64" fmla="*/ 1250 w 1534"/>
                <a:gd name="T65" fmla="*/ 2424 h 3070"/>
                <a:gd name="T66" fmla="*/ 1188 w 1534"/>
                <a:gd name="T67" fmla="*/ 2505 h 3070"/>
                <a:gd name="T68" fmla="*/ 1119 w 1534"/>
                <a:gd name="T69" fmla="*/ 2583 h 3070"/>
                <a:gd name="T70" fmla="*/ 1047 w 1534"/>
                <a:gd name="T71" fmla="*/ 2655 h 3070"/>
                <a:gd name="T72" fmla="*/ 970 w 1534"/>
                <a:gd name="T73" fmla="*/ 2722 h 3070"/>
                <a:gd name="T74" fmla="*/ 889 w 1534"/>
                <a:gd name="T75" fmla="*/ 2785 h 3070"/>
                <a:gd name="T76" fmla="*/ 803 w 1534"/>
                <a:gd name="T77" fmla="*/ 2841 h 3070"/>
                <a:gd name="T78" fmla="*/ 714 w 1534"/>
                <a:gd name="T79" fmla="*/ 2893 h 3070"/>
                <a:gd name="T80" fmla="*/ 621 w 1534"/>
                <a:gd name="T81" fmla="*/ 2938 h 3070"/>
                <a:gd name="T82" fmla="*/ 524 w 1534"/>
                <a:gd name="T83" fmla="*/ 2977 h 3070"/>
                <a:gd name="T84" fmla="*/ 424 w 1534"/>
                <a:gd name="T85" fmla="*/ 3010 h 3070"/>
                <a:gd name="T86" fmla="*/ 321 w 1534"/>
                <a:gd name="T87" fmla="*/ 3035 h 3070"/>
                <a:gd name="T88" fmla="*/ 217 w 1534"/>
                <a:gd name="T89" fmla="*/ 3054 h 3070"/>
                <a:gd name="T90" fmla="*/ 109 w 1534"/>
                <a:gd name="T91" fmla="*/ 3065 h 3070"/>
                <a:gd name="T92" fmla="*/ 0 w 1534"/>
                <a:gd name="T93" fmla="*/ 3070 h 3070"/>
                <a:gd name="T94" fmla="*/ 0 w 1534"/>
                <a:gd name="T95" fmla="*/ 0 h 3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4" h="3070">
                  <a:moveTo>
                    <a:pt x="0" y="0"/>
                  </a:moveTo>
                  <a:lnTo>
                    <a:pt x="109" y="4"/>
                  </a:lnTo>
                  <a:lnTo>
                    <a:pt x="217" y="15"/>
                  </a:lnTo>
                  <a:lnTo>
                    <a:pt x="321" y="34"/>
                  </a:lnTo>
                  <a:lnTo>
                    <a:pt x="424" y="60"/>
                  </a:lnTo>
                  <a:lnTo>
                    <a:pt x="524" y="92"/>
                  </a:lnTo>
                  <a:lnTo>
                    <a:pt x="621" y="132"/>
                  </a:lnTo>
                  <a:lnTo>
                    <a:pt x="714" y="176"/>
                  </a:lnTo>
                  <a:lnTo>
                    <a:pt x="803" y="227"/>
                  </a:lnTo>
                  <a:lnTo>
                    <a:pt x="889" y="284"/>
                  </a:lnTo>
                  <a:lnTo>
                    <a:pt x="970" y="346"/>
                  </a:lnTo>
                  <a:lnTo>
                    <a:pt x="1047" y="415"/>
                  </a:lnTo>
                  <a:lnTo>
                    <a:pt x="1119" y="487"/>
                  </a:lnTo>
                  <a:lnTo>
                    <a:pt x="1188" y="564"/>
                  </a:lnTo>
                  <a:lnTo>
                    <a:pt x="1250" y="646"/>
                  </a:lnTo>
                  <a:lnTo>
                    <a:pt x="1307" y="731"/>
                  </a:lnTo>
                  <a:lnTo>
                    <a:pt x="1358" y="821"/>
                  </a:lnTo>
                  <a:lnTo>
                    <a:pt x="1402" y="914"/>
                  </a:lnTo>
                  <a:lnTo>
                    <a:pt x="1442" y="1011"/>
                  </a:lnTo>
                  <a:lnTo>
                    <a:pt x="1474" y="1110"/>
                  </a:lnTo>
                  <a:lnTo>
                    <a:pt x="1500" y="1213"/>
                  </a:lnTo>
                  <a:lnTo>
                    <a:pt x="1519" y="1318"/>
                  </a:lnTo>
                  <a:lnTo>
                    <a:pt x="1530" y="1426"/>
                  </a:lnTo>
                  <a:lnTo>
                    <a:pt x="1534" y="1535"/>
                  </a:lnTo>
                  <a:lnTo>
                    <a:pt x="1530" y="1644"/>
                  </a:lnTo>
                  <a:lnTo>
                    <a:pt x="1519" y="1751"/>
                  </a:lnTo>
                  <a:lnTo>
                    <a:pt x="1500" y="1857"/>
                  </a:lnTo>
                  <a:lnTo>
                    <a:pt x="1474" y="1960"/>
                  </a:lnTo>
                  <a:lnTo>
                    <a:pt x="1442" y="2059"/>
                  </a:lnTo>
                  <a:lnTo>
                    <a:pt x="1402" y="2156"/>
                  </a:lnTo>
                  <a:lnTo>
                    <a:pt x="1358" y="2249"/>
                  </a:lnTo>
                  <a:lnTo>
                    <a:pt x="1307" y="2338"/>
                  </a:lnTo>
                  <a:lnTo>
                    <a:pt x="1250" y="2424"/>
                  </a:lnTo>
                  <a:lnTo>
                    <a:pt x="1188" y="2505"/>
                  </a:lnTo>
                  <a:lnTo>
                    <a:pt x="1119" y="2583"/>
                  </a:lnTo>
                  <a:lnTo>
                    <a:pt x="1047" y="2655"/>
                  </a:lnTo>
                  <a:lnTo>
                    <a:pt x="970" y="2722"/>
                  </a:lnTo>
                  <a:lnTo>
                    <a:pt x="889" y="2785"/>
                  </a:lnTo>
                  <a:lnTo>
                    <a:pt x="803" y="2841"/>
                  </a:lnTo>
                  <a:lnTo>
                    <a:pt x="714" y="2893"/>
                  </a:lnTo>
                  <a:lnTo>
                    <a:pt x="621" y="2938"/>
                  </a:lnTo>
                  <a:lnTo>
                    <a:pt x="524" y="2977"/>
                  </a:lnTo>
                  <a:lnTo>
                    <a:pt x="424" y="3010"/>
                  </a:lnTo>
                  <a:lnTo>
                    <a:pt x="321" y="3035"/>
                  </a:lnTo>
                  <a:lnTo>
                    <a:pt x="217" y="3054"/>
                  </a:lnTo>
                  <a:lnTo>
                    <a:pt x="109" y="3065"/>
                  </a:lnTo>
                  <a:lnTo>
                    <a:pt x="0" y="3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DCE7"/>
            </a:solidFill>
            <a:ln w="0">
              <a:solidFill>
                <a:srgbClr val="D2DCE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4"/>
            <p:cNvSpPr>
              <a:spLocks/>
            </p:cNvSpPr>
            <p:nvPr/>
          </p:nvSpPr>
          <p:spPr bwMode="auto">
            <a:xfrm>
              <a:off x="5291138" y="1277938"/>
              <a:ext cx="1603375" cy="2544763"/>
            </a:xfrm>
            <a:custGeom>
              <a:avLst/>
              <a:gdLst>
                <a:gd name="T0" fmla="*/ 629 w 1010"/>
                <a:gd name="T1" fmla="*/ 15 h 1603"/>
                <a:gd name="T2" fmla="*/ 792 w 1010"/>
                <a:gd name="T3" fmla="*/ 88 h 1603"/>
                <a:gd name="T4" fmla="*/ 917 w 1010"/>
                <a:gd name="T5" fmla="*/ 213 h 1603"/>
                <a:gd name="T6" fmla="*/ 994 w 1010"/>
                <a:gd name="T7" fmla="*/ 374 h 1603"/>
                <a:gd name="T8" fmla="*/ 1008 w 1010"/>
                <a:gd name="T9" fmla="*/ 554 h 1603"/>
                <a:gd name="T10" fmla="*/ 962 w 1010"/>
                <a:gd name="T11" fmla="*/ 718 h 1603"/>
                <a:gd name="T12" fmla="*/ 866 w 1010"/>
                <a:gd name="T13" fmla="*/ 857 h 1603"/>
                <a:gd name="T14" fmla="*/ 776 w 1010"/>
                <a:gd name="T15" fmla="*/ 934 h 1603"/>
                <a:gd name="T16" fmla="*/ 737 w 1010"/>
                <a:gd name="T17" fmla="*/ 959 h 1603"/>
                <a:gd name="T18" fmla="*/ 665 w 1010"/>
                <a:gd name="T19" fmla="*/ 1007 h 1603"/>
                <a:gd name="T20" fmla="*/ 575 w 1010"/>
                <a:gd name="T21" fmla="*/ 1067 h 1603"/>
                <a:gd name="T22" fmla="*/ 483 w 1010"/>
                <a:gd name="T23" fmla="*/ 1129 h 1603"/>
                <a:gd name="T24" fmla="*/ 403 w 1010"/>
                <a:gd name="T25" fmla="*/ 1181 h 1603"/>
                <a:gd name="T26" fmla="*/ 351 w 1010"/>
                <a:gd name="T27" fmla="*/ 1216 h 1603"/>
                <a:gd name="T28" fmla="*/ 276 w 1010"/>
                <a:gd name="T29" fmla="*/ 1295 h 1603"/>
                <a:gd name="T30" fmla="*/ 891 w 1010"/>
                <a:gd name="T31" fmla="*/ 1364 h 1603"/>
                <a:gd name="T32" fmla="*/ 965 w 1010"/>
                <a:gd name="T33" fmla="*/ 1390 h 1603"/>
                <a:gd name="T34" fmla="*/ 1008 w 1010"/>
                <a:gd name="T35" fmla="*/ 1456 h 1603"/>
                <a:gd name="T36" fmla="*/ 999 w 1010"/>
                <a:gd name="T37" fmla="*/ 1536 h 1603"/>
                <a:gd name="T38" fmla="*/ 943 w 1010"/>
                <a:gd name="T39" fmla="*/ 1591 h 1603"/>
                <a:gd name="T40" fmla="*/ 119 w 1010"/>
                <a:gd name="T41" fmla="*/ 1603 h 1603"/>
                <a:gd name="T42" fmla="*/ 45 w 1010"/>
                <a:gd name="T43" fmla="*/ 1577 h 1603"/>
                <a:gd name="T44" fmla="*/ 3 w 1010"/>
                <a:gd name="T45" fmla="*/ 1511 h 1603"/>
                <a:gd name="T46" fmla="*/ 3 w 1010"/>
                <a:gd name="T47" fmla="*/ 1371 h 1603"/>
                <a:gd name="T48" fmla="*/ 46 w 1010"/>
                <a:gd name="T49" fmla="*/ 1217 h 1603"/>
                <a:gd name="T50" fmla="*/ 135 w 1010"/>
                <a:gd name="T51" fmla="*/ 1086 h 1603"/>
                <a:gd name="T52" fmla="*/ 232 w 1010"/>
                <a:gd name="T53" fmla="*/ 1007 h 1603"/>
                <a:gd name="T54" fmla="*/ 294 w 1010"/>
                <a:gd name="T55" fmla="*/ 965 h 1603"/>
                <a:gd name="T56" fmla="*/ 380 w 1010"/>
                <a:gd name="T57" fmla="*/ 908 h 1603"/>
                <a:gd name="T58" fmla="*/ 473 w 1010"/>
                <a:gd name="T59" fmla="*/ 846 h 1603"/>
                <a:gd name="T60" fmla="*/ 558 w 1010"/>
                <a:gd name="T61" fmla="*/ 790 h 1603"/>
                <a:gd name="T62" fmla="*/ 621 w 1010"/>
                <a:gd name="T63" fmla="*/ 748 h 1603"/>
                <a:gd name="T64" fmla="*/ 645 w 1010"/>
                <a:gd name="T65" fmla="*/ 732 h 1603"/>
                <a:gd name="T66" fmla="*/ 727 w 1010"/>
                <a:gd name="T67" fmla="*/ 647 h 1603"/>
                <a:gd name="T68" fmla="*/ 768 w 1010"/>
                <a:gd name="T69" fmla="*/ 537 h 1603"/>
                <a:gd name="T70" fmla="*/ 755 w 1010"/>
                <a:gd name="T71" fmla="*/ 415 h 1603"/>
                <a:gd name="T72" fmla="*/ 690 w 1010"/>
                <a:gd name="T73" fmla="*/ 314 h 1603"/>
                <a:gd name="T74" fmla="*/ 588 w 1010"/>
                <a:gd name="T75" fmla="*/ 254 h 1603"/>
                <a:gd name="T76" fmla="*/ 463 w 1010"/>
                <a:gd name="T77" fmla="*/ 244 h 1603"/>
                <a:gd name="T78" fmla="*/ 351 w 1010"/>
                <a:gd name="T79" fmla="*/ 290 h 1603"/>
                <a:gd name="T80" fmla="*/ 273 w 1010"/>
                <a:gd name="T81" fmla="*/ 378 h 1603"/>
                <a:gd name="T82" fmla="*/ 241 w 1010"/>
                <a:gd name="T83" fmla="*/ 497 h 1603"/>
                <a:gd name="T84" fmla="*/ 214 w 1010"/>
                <a:gd name="T85" fmla="*/ 571 h 1603"/>
                <a:gd name="T86" fmla="*/ 148 w 1010"/>
                <a:gd name="T87" fmla="*/ 614 h 1603"/>
                <a:gd name="T88" fmla="*/ 67 w 1010"/>
                <a:gd name="T89" fmla="*/ 604 h 1603"/>
                <a:gd name="T90" fmla="*/ 13 w 1010"/>
                <a:gd name="T91" fmla="*/ 549 h 1603"/>
                <a:gd name="T92" fmla="*/ 5 w 1010"/>
                <a:gd name="T93" fmla="*/ 434 h 1603"/>
                <a:gd name="T94" fmla="*/ 62 w 1010"/>
                <a:gd name="T95" fmla="*/ 262 h 1603"/>
                <a:gd name="T96" fmla="*/ 173 w 1010"/>
                <a:gd name="T97" fmla="*/ 124 h 1603"/>
                <a:gd name="T98" fmla="*/ 325 w 1010"/>
                <a:gd name="T99" fmla="*/ 34 h 1603"/>
                <a:gd name="T100" fmla="*/ 505 w 1010"/>
                <a:gd name="T101" fmla="*/ 0 h 1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10" h="1603">
                  <a:moveTo>
                    <a:pt x="505" y="0"/>
                  </a:moveTo>
                  <a:lnTo>
                    <a:pt x="568" y="4"/>
                  </a:lnTo>
                  <a:lnTo>
                    <a:pt x="629" y="15"/>
                  </a:lnTo>
                  <a:lnTo>
                    <a:pt x="686" y="34"/>
                  </a:lnTo>
                  <a:lnTo>
                    <a:pt x="741" y="59"/>
                  </a:lnTo>
                  <a:lnTo>
                    <a:pt x="792" y="88"/>
                  </a:lnTo>
                  <a:lnTo>
                    <a:pt x="838" y="124"/>
                  </a:lnTo>
                  <a:lnTo>
                    <a:pt x="880" y="167"/>
                  </a:lnTo>
                  <a:lnTo>
                    <a:pt x="917" y="213"/>
                  </a:lnTo>
                  <a:lnTo>
                    <a:pt x="949" y="262"/>
                  </a:lnTo>
                  <a:lnTo>
                    <a:pt x="974" y="317"/>
                  </a:lnTo>
                  <a:lnTo>
                    <a:pt x="994" y="374"/>
                  </a:lnTo>
                  <a:lnTo>
                    <a:pt x="1005" y="434"/>
                  </a:lnTo>
                  <a:lnTo>
                    <a:pt x="1010" y="497"/>
                  </a:lnTo>
                  <a:lnTo>
                    <a:pt x="1008" y="554"/>
                  </a:lnTo>
                  <a:lnTo>
                    <a:pt x="998" y="611"/>
                  </a:lnTo>
                  <a:lnTo>
                    <a:pt x="983" y="666"/>
                  </a:lnTo>
                  <a:lnTo>
                    <a:pt x="962" y="718"/>
                  </a:lnTo>
                  <a:lnTo>
                    <a:pt x="936" y="768"/>
                  </a:lnTo>
                  <a:lnTo>
                    <a:pt x="903" y="815"/>
                  </a:lnTo>
                  <a:lnTo>
                    <a:pt x="866" y="857"/>
                  </a:lnTo>
                  <a:lnTo>
                    <a:pt x="824" y="897"/>
                  </a:lnTo>
                  <a:lnTo>
                    <a:pt x="778" y="932"/>
                  </a:lnTo>
                  <a:lnTo>
                    <a:pt x="776" y="934"/>
                  </a:lnTo>
                  <a:lnTo>
                    <a:pt x="767" y="939"/>
                  </a:lnTo>
                  <a:lnTo>
                    <a:pt x="755" y="948"/>
                  </a:lnTo>
                  <a:lnTo>
                    <a:pt x="737" y="959"/>
                  </a:lnTo>
                  <a:lnTo>
                    <a:pt x="716" y="974"/>
                  </a:lnTo>
                  <a:lnTo>
                    <a:pt x="691" y="990"/>
                  </a:lnTo>
                  <a:lnTo>
                    <a:pt x="665" y="1007"/>
                  </a:lnTo>
                  <a:lnTo>
                    <a:pt x="637" y="1026"/>
                  </a:lnTo>
                  <a:lnTo>
                    <a:pt x="606" y="1046"/>
                  </a:lnTo>
                  <a:lnTo>
                    <a:pt x="575" y="1067"/>
                  </a:lnTo>
                  <a:lnTo>
                    <a:pt x="544" y="1088"/>
                  </a:lnTo>
                  <a:lnTo>
                    <a:pt x="513" y="1108"/>
                  </a:lnTo>
                  <a:lnTo>
                    <a:pt x="483" y="1129"/>
                  </a:lnTo>
                  <a:lnTo>
                    <a:pt x="454" y="1148"/>
                  </a:lnTo>
                  <a:lnTo>
                    <a:pt x="427" y="1165"/>
                  </a:lnTo>
                  <a:lnTo>
                    <a:pt x="403" y="1181"/>
                  </a:lnTo>
                  <a:lnTo>
                    <a:pt x="382" y="1196"/>
                  </a:lnTo>
                  <a:lnTo>
                    <a:pt x="365" y="1207"/>
                  </a:lnTo>
                  <a:lnTo>
                    <a:pt x="351" y="1216"/>
                  </a:lnTo>
                  <a:lnTo>
                    <a:pt x="322" y="1240"/>
                  </a:lnTo>
                  <a:lnTo>
                    <a:pt x="297" y="1266"/>
                  </a:lnTo>
                  <a:lnTo>
                    <a:pt x="276" y="1295"/>
                  </a:lnTo>
                  <a:lnTo>
                    <a:pt x="259" y="1329"/>
                  </a:lnTo>
                  <a:lnTo>
                    <a:pt x="247" y="1364"/>
                  </a:lnTo>
                  <a:lnTo>
                    <a:pt x="891" y="1364"/>
                  </a:lnTo>
                  <a:lnTo>
                    <a:pt x="918" y="1366"/>
                  </a:lnTo>
                  <a:lnTo>
                    <a:pt x="943" y="1376"/>
                  </a:lnTo>
                  <a:lnTo>
                    <a:pt x="965" y="1390"/>
                  </a:lnTo>
                  <a:lnTo>
                    <a:pt x="984" y="1408"/>
                  </a:lnTo>
                  <a:lnTo>
                    <a:pt x="999" y="1431"/>
                  </a:lnTo>
                  <a:lnTo>
                    <a:pt x="1008" y="1456"/>
                  </a:lnTo>
                  <a:lnTo>
                    <a:pt x="1010" y="1484"/>
                  </a:lnTo>
                  <a:lnTo>
                    <a:pt x="1008" y="1511"/>
                  </a:lnTo>
                  <a:lnTo>
                    <a:pt x="999" y="1536"/>
                  </a:lnTo>
                  <a:lnTo>
                    <a:pt x="984" y="1559"/>
                  </a:lnTo>
                  <a:lnTo>
                    <a:pt x="965" y="1577"/>
                  </a:lnTo>
                  <a:lnTo>
                    <a:pt x="943" y="1591"/>
                  </a:lnTo>
                  <a:lnTo>
                    <a:pt x="918" y="1601"/>
                  </a:lnTo>
                  <a:lnTo>
                    <a:pt x="891" y="1603"/>
                  </a:lnTo>
                  <a:lnTo>
                    <a:pt x="119" y="1603"/>
                  </a:lnTo>
                  <a:lnTo>
                    <a:pt x="92" y="1601"/>
                  </a:lnTo>
                  <a:lnTo>
                    <a:pt x="67" y="1591"/>
                  </a:lnTo>
                  <a:lnTo>
                    <a:pt x="45" y="1577"/>
                  </a:lnTo>
                  <a:lnTo>
                    <a:pt x="26" y="1559"/>
                  </a:lnTo>
                  <a:lnTo>
                    <a:pt x="13" y="1536"/>
                  </a:lnTo>
                  <a:lnTo>
                    <a:pt x="3" y="1511"/>
                  </a:lnTo>
                  <a:lnTo>
                    <a:pt x="0" y="1484"/>
                  </a:lnTo>
                  <a:lnTo>
                    <a:pt x="0" y="1425"/>
                  </a:lnTo>
                  <a:lnTo>
                    <a:pt x="3" y="1371"/>
                  </a:lnTo>
                  <a:lnTo>
                    <a:pt x="11" y="1318"/>
                  </a:lnTo>
                  <a:lnTo>
                    <a:pt x="26" y="1267"/>
                  </a:lnTo>
                  <a:lnTo>
                    <a:pt x="46" y="1217"/>
                  </a:lnTo>
                  <a:lnTo>
                    <a:pt x="71" y="1170"/>
                  </a:lnTo>
                  <a:lnTo>
                    <a:pt x="101" y="1127"/>
                  </a:lnTo>
                  <a:lnTo>
                    <a:pt x="135" y="1086"/>
                  </a:lnTo>
                  <a:lnTo>
                    <a:pt x="175" y="1050"/>
                  </a:lnTo>
                  <a:lnTo>
                    <a:pt x="219" y="1016"/>
                  </a:lnTo>
                  <a:lnTo>
                    <a:pt x="232" y="1007"/>
                  </a:lnTo>
                  <a:lnTo>
                    <a:pt x="250" y="996"/>
                  </a:lnTo>
                  <a:lnTo>
                    <a:pt x="271" y="981"/>
                  </a:lnTo>
                  <a:lnTo>
                    <a:pt x="294" y="965"/>
                  </a:lnTo>
                  <a:lnTo>
                    <a:pt x="322" y="948"/>
                  </a:lnTo>
                  <a:lnTo>
                    <a:pt x="350" y="929"/>
                  </a:lnTo>
                  <a:lnTo>
                    <a:pt x="380" y="908"/>
                  </a:lnTo>
                  <a:lnTo>
                    <a:pt x="411" y="888"/>
                  </a:lnTo>
                  <a:lnTo>
                    <a:pt x="442" y="867"/>
                  </a:lnTo>
                  <a:lnTo>
                    <a:pt x="473" y="846"/>
                  </a:lnTo>
                  <a:lnTo>
                    <a:pt x="503" y="826"/>
                  </a:lnTo>
                  <a:lnTo>
                    <a:pt x="532" y="807"/>
                  </a:lnTo>
                  <a:lnTo>
                    <a:pt x="558" y="790"/>
                  </a:lnTo>
                  <a:lnTo>
                    <a:pt x="582" y="774"/>
                  </a:lnTo>
                  <a:lnTo>
                    <a:pt x="603" y="759"/>
                  </a:lnTo>
                  <a:lnTo>
                    <a:pt x="621" y="748"/>
                  </a:lnTo>
                  <a:lnTo>
                    <a:pt x="634" y="739"/>
                  </a:lnTo>
                  <a:lnTo>
                    <a:pt x="642" y="734"/>
                  </a:lnTo>
                  <a:lnTo>
                    <a:pt x="645" y="732"/>
                  </a:lnTo>
                  <a:lnTo>
                    <a:pt x="676" y="707"/>
                  </a:lnTo>
                  <a:lnTo>
                    <a:pt x="705" y="678"/>
                  </a:lnTo>
                  <a:lnTo>
                    <a:pt x="727" y="647"/>
                  </a:lnTo>
                  <a:lnTo>
                    <a:pt x="746" y="612"/>
                  </a:lnTo>
                  <a:lnTo>
                    <a:pt x="759" y="575"/>
                  </a:lnTo>
                  <a:lnTo>
                    <a:pt x="768" y="537"/>
                  </a:lnTo>
                  <a:lnTo>
                    <a:pt x="771" y="497"/>
                  </a:lnTo>
                  <a:lnTo>
                    <a:pt x="766" y="455"/>
                  </a:lnTo>
                  <a:lnTo>
                    <a:pt x="755" y="415"/>
                  </a:lnTo>
                  <a:lnTo>
                    <a:pt x="738" y="378"/>
                  </a:lnTo>
                  <a:lnTo>
                    <a:pt x="716" y="344"/>
                  </a:lnTo>
                  <a:lnTo>
                    <a:pt x="690" y="314"/>
                  </a:lnTo>
                  <a:lnTo>
                    <a:pt x="659" y="290"/>
                  </a:lnTo>
                  <a:lnTo>
                    <a:pt x="625" y="268"/>
                  </a:lnTo>
                  <a:lnTo>
                    <a:pt x="588" y="254"/>
                  </a:lnTo>
                  <a:lnTo>
                    <a:pt x="547" y="244"/>
                  </a:lnTo>
                  <a:lnTo>
                    <a:pt x="505" y="240"/>
                  </a:lnTo>
                  <a:lnTo>
                    <a:pt x="463" y="244"/>
                  </a:lnTo>
                  <a:lnTo>
                    <a:pt x="423" y="254"/>
                  </a:lnTo>
                  <a:lnTo>
                    <a:pt x="386" y="268"/>
                  </a:lnTo>
                  <a:lnTo>
                    <a:pt x="351" y="290"/>
                  </a:lnTo>
                  <a:lnTo>
                    <a:pt x="322" y="314"/>
                  </a:lnTo>
                  <a:lnTo>
                    <a:pt x="294" y="344"/>
                  </a:lnTo>
                  <a:lnTo>
                    <a:pt x="273" y="378"/>
                  </a:lnTo>
                  <a:lnTo>
                    <a:pt x="256" y="415"/>
                  </a:lnTo>
                  <a:lnTo>
                    <a:pt x="245" y="455"/>
                  </a:lnTo>
                  <a:lnTo>
                    <a:pt x="241" y="497"/>
                  </a:lnTo>
                  <a:lnTo>
                    <a:pt x="237" y="524"/>
                  </a:lnTo>
                  <a:lnTo>
                    <a:pt x="228" y="549"/>
                  </a:lnTo>
                  <a:lnTo>
                    <a:pt x="214" y="571"/>
                  </a:lnTo>
                  <a:lnTo>
                    <a:pt x="195" y="590"/>
                  </a:lnTo>
                  <a:lnTo>
                    <a:pt x="173" y="604"/>
                  </a:lnTo>
                  <a:lnTo>
                    <a:pt x="148" y="614"/>
                  </a:lnTo>
                  <a:lnTo>
                    <a:pt x="121" y="616"/>
                  </a:lnTo>
                  <a:lnTo>
                    <a:pt x="93" y="614"/>
                  </a:lnTo>
                  <a:lnTo>
                    <a:pt x="67" y="604"/>
                  </a:lnTo>
                  <a:lnTo>
                    <a:pt x="45" y="590"/>
                  </a:lnTo>
                  <a:lnTo>
                    <a:pt x="26" y="571"/>
                  </a:lnTo>
                  <a:lnTo>
                    <a:pt x="13" y="549"/>
                  </a:lnTo>
                  <a:lnTo>
                    <a:pt x="4" y="524"/>
                  </a:lnTo>
                  <a:lnTo>
                    <a:pt x="0" y="497"/>
                  </a:lnTo>
                  <a:lnTo>
                    <a:pt x="5" y="434"/>
                  </a:lnTo>
                  <a:lnTo>
                    <a:pt x="18" y="374"/>
                  </a:lnTo>
                  <a:lnTo>
                    <a:pt x="37" y="317"/>
                  </a:lnTo>
                  <a:lnTo>
                    <a:pt x="62" y="262"/>
                  </a:lnTo>
                  <a:lnTo>
                    <a:pt x="94" y="213"/>
                  </a:lnTo>
                  <a:lnTo>
                    <a:pt x="130" y="167"/>
                  </a:lnTo>
                  <a:lnTo>
                    <a:pt x="173" y="124"/>
                  </a:lnTo>
                  <a:lnTo>
                    <a:pt x="220" y="88"/>
                  </a:lnTo>
                  <a:lnTo>
                    <a:pt x="271" y="59"/>
                  </a:lnTo>
                  <a:lnTo>
                    <a:pt x="325" y="34"/>
                  </a:lnTo>
                  <a:lnTo>
                    <a:pt x="382" y="15"/>
                  </a:lnTo>
                  <a:lnTo>
                    <a:pt x="443" y="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D2DCE7"/>
            </a:solidFill>
            <a:ln w="0">
              <a:solidFill>
                <a:srgbClr val="D2DCE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65"/>
            <p:cNvSpPr>
              <a:spLocks/>
            </p:cNvSpPr>
            <p:nvPr/>
          </p:nvSpPr>
          <p:spPr bwMode="auto">
            <a:xfrm>
              <a:off x="6092826" y="1277938"/>
              <a:ext cx="801688" cy="1768475"/>
            </a:xfrm>
            <a:custGeom>
              <a:avLst/>
              <a:gdLst>
                <a:gd name="T0" fmla="*/ 0 w 505"/>
                <a:gd name="T1" fmla="*/ 0 h 1114"/>
                <a:gd name="T2" fmla="*/ 124 w 505"/>
                <a:gd name="T3" fmla="*/ 15 h 1114"/>
                <a:gd name="T4" fmla="*/ 236 w 505"/>
                <a:gd name="T5" fmla="*/ 59 h 1114"/>
                <a:gd name="T6" fmla="*/ 333 w 505"/>
                <a:gd name="T7" fmla="*/ 124 h 1114"/>
                <a:gd name="T8" fmla="*/ 412 w 505"/>
                <a:gd name="T9" fmla="*/ 213 h 1114"/>
                <a:gd name="T10" fmla="*/ 469 w 505"/>
                <a:gd name="T11" fmla="*/ 317 h 1114"/>
                <a:gd name="T12" fmla="*/ 500 w 505"/>
                <a:gd name="T13" fmla="*/ 434 h 1114"/>
                <a:gd name="T14" fmla="*/ 503 w 505"/>
                <a:gd name="T15" fmla="*/ 554 h 1114"/>
                <a:gd name="T16" fmla="*/ 478 w 505"/>
                <a:gd name="T17" fmla="*/ 666 h 1114"/>
                <a:gd name="T18" fmla="*/ 429 w 505"/>
                <a:gd name="T19" fmla="*/ 768 h 1114"/>
                <a:gd name="T20" fmla="*/ 361 w 505"/>
                <a:gd name="T21" fmla="*/ 857 h 1114"/>
                <a:gd name="T22" fmla="*/ 273 w 505"/>
                <a:gd name="T23" fmla="*/ 932 h 1114"/>
                <a:gd name="T24" fmla="*/ 263 w 505"/>
                <a:gd name="T25" fmla="*/ 938 h 1114"/>
                <a:gd name="T26" fmla="*/ 236 w 505"/>
                <a:gd name="T27" fmla="*/ 956 h 1114"/>
                <a:gd name="T28" fmla="*/ 195 w 505"/>
                <a:gd name="T29" fmla="*/ 984 h 1114"/>
                <a:gd name="T30" fmla="*/ 144 w 505"/>
                <a:gd name="T31" fmla="*/ 1017 h 1114"/>
                <a:gd name="T32" fmla="*/ 88 w 505"/>
                <a:gd name="T33" fmla="*/ 1054 h 1114"/>
                <a:gd name="T34" fmla="*/ 29 w 505"/>
                <a:gd name="T35" fmla="*/ 1094 h 1114"/>
                <a:gd name="T36" fmla="*/ 0 w 505"/>
                <a:gd name="T37" fmla="*/ 825 h 1114"/>
                <a:gd name="T38" fmla="*/ 55 w 505"/>
                <a:gd name="T39" fmla="*/ 789 h 1114"/>
                <a:gd name="T40" fmla="*/ 99 w 505"/>
                <a:gd name="T41" fmla="*/ 759 h 1114"/>
                <a:gd name="T42" fmla="*/ 129 w 505"/>
                <a:gd name="T43" fmla="*/ 739 h 1114"/>
                <a:gd name="T44" fmla="*/ 140 w 505"/>
                <a:gd name="T45" fmla="*/ 732 h 1114"/>
                <a:gd name="T46" fmla="*/ 200 w 505"/>
                <a:gd name="T47" fmla="*/ 678 h 1114"/>
                <a:gd name="T48" fmla="*/ 241 w 505"/>
                <a:gd name="T49" fmla="*/ 612 h 1114"/>
                <a:gd name="T50" fmla="*/ 263 w 505"/>
                <a:gd name="T51" fmla="*/ 537 h 1114"/>
                <a:gd name="T52" fmla="*/ 261 w 505"/>
                <a:gd name="T53" fmla="*/ 455 h 1114"/>
                <a:gd name="T54" fmla="*/ 233 w 505"/>
                <a:gd name="T55" fmla="*/ 378 h 1114"/>
                <a:gd name="T56" fmla="*/ 185 w 505"/>
                <a:gd name="T57" fmla="*/ 314 h 1114"/>
                <a:gd name="T58" fmla="*/ 120 w 505"/>
                <a:gd name="T59" fmla="*/ 268 h 1114"/>
                <a:gd name="T60" fmla="*/ 42 w 505"/>
                <a:gd name="T61" fmla="*/ 244 h 1114"/>
                <a:gd name="T62" fmla="*/ 0 w 505"/>
                <a:gd name="T63" fmla="*/ 24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5" h="1114">
                  <a:moveTo>
                    <a:pt x="0" y="0"/>
                  </a:moveTo>
                  <a:lnTo>
                    <a:pt x="0" y="0"/>
                  </a:lnTo>
                  <a:lnTo>
                    <a:pt x="63" y="4"/>
                  </a:lnTo>
                  <a:lnTo>
                    <a:pt x="124" y="15"/>
                  </a:lnTo>
                  <a:lnTo>
                    <a:pt x="181" y="34"/>
                  </a:lnTo>
                  <a:lnTo>
                    <a:pt x="236" y="59"/>
                  </a:lnTo>
                  <a:lnTo>
                    <a:pt x="287" y="88"/>
                  </a:lnTo>
                  <a:lnTo>
                    <a:pt x="333" y="124"/>
                  </a:lnTo>
                  <a:lnTo>
                    <a:pt x="375" y="167"/>
                  </a:lnTo>
                  <a:lnTo>
                    <a:pt x="412" y="213"/>
                  </a:lnTo>
                  <a:lnTo>
                    <a:pt x="444" y="262"/>
                  </a:lnTo>
                  <a:lnTo>
                    <a:pt x="469" y="317"/>
                  </a:lnTo>
                  <a:lnTo>
                    <a:pt x="489" y="374"/>
                  </a:lnTo>
                  <a:lnTo>
                    <a:pt x="500" y="434"/>
                  </a:lnTo>
                  <a:lnTo>
                    <a:pt x="505" y="497"/>
                  </a:lnTo>
                  <a:lnTo>
                    <a:pt x="503" y="554"/>
                  </a:lnTo>
                  <a:lnTo>
                    <a:pt x="493" y="611"/>
                  </a:lnTo>
                  <a:lnTo>
                    <a:pt x="478" y="666"/>
                  </a:lnTo>
                  <a:lnTo>
                    <a:pt x="457" y="718"/>
                  </a:lnTo>
                  <a:lnTo>
                    <a:pt x="429" y="768"/>
                  </a:lnTo>
                  <a:lnTo>
                    <a:pt x="398" y="815"/>
                  </a:lnTo>
                  <a:lnTo>
                    <a:pt x="361" y="857"/>
                  </a:lnTo>
                  <a:lnTo>
                    <a:pt x="319" y="897"/>
                  </a:lnTo>
                  <a:lnTo>
                    <a:pt x="273" y="932"/>
                  </a:lnTo>
                  <a:lnTo>
                    <a:pt x="271" y="933"/>
                  </a:lnTo>
                  <a:lnTo>
                    <a:pt x="263" y="938"/>
                  </a:lnTo>
                  <a:lnTo>
                    <a:pt x="252" y="946"/>
                  </a:lnTo>
                  <a:lnTo>
                    <a:pt x="236" y="956"/>
                  </a:lnTo>
                  <a:lnTo>
                    <a:pt x="217" y="969"/>
                  </a:lnTo>
                  <a:lnTo>
                    <a:pt x="195" y="984"/>
                  </a:lnTo>
                  <a:lnTo>
                    <a:pt x="171" y="1000"/>
                  </a:lnTo>
                  <a:lnTo>
                    <a:pt x="144" y="1017"/>
                  </a:lnTo>
                  <a:lnTo>
                    <a:pt x="117" y="1036"/>
                  </a:lnTo>
                  <a:lnTo>
                    <a:pt x="88" y="1054"/>
                  </a:lnTo>
                  <a:lnTo>
                    <a:pt x="58" y="1074"/>
                  </a:lnTo>
                  <a:lnTo>
                    <a:pt x="29" y="1094"/>
                  </a:lnTo>
                  <a:lnTo>
                    <a:pt x="0" y="1114"/>
                  </a:lnTo>
                  <a:lnTo>
                    <a:pt x="0" y="825"/>
                  </a:lnTo>
                  <a:lnTo>
                    <a:pt x="29" y="806"/>
                  </a:lnTo>
                  <a:lnTo>
                    <a:pt x="55" y="789"/>
                  </a:lnTo>
                  <a:lnTo>
                    <a:pt x="78" y="773"/>
                  </a:lnTo>
                  <a:lnTo>
                    <a:pt x="99" y="759"/>
                  </a:lnTo>
                  <a:lnTo>
                    <a:pt x="117" y="748"/>
                  </a:lnTo>
                  <a:lnTo>
                    <a:pt x="129" y="739"/>
                  </a:lnTo>
                  <a:lnTo>
                    <a:pt x="138" y="734"/>
                  </a:lnTo>
                  <a:lnTo>
                    <a:pt x="140" y="732"/>
                  </a:lnTo>
                  <a:lnTo>
                    <a:pt x="171" y="707"/>
                  </a:lnTo>
                  <a:lnTo>
                    <a:pt x="200" y="678"/>
                  </a:lnTo>
                  <a:lnTo>
                    <a:pt x="222" y="647"/>
                  </a:lnTo>
                  <a:lnTo>
                    <a:pt x="241" y="612"/>
                  </a:lnTo>
                  <a:lnTo>
                    <a:pt x="254" y="575"/>
                  </a:lnTo>
                  <a:lnTo>
                    <a:pt x="263" y="537"/>
                  </a:lnTo>
                  <a:lnTo>
                    <a:pt x="266" y="497"/>
                  </a:lnTo>
                  <a:lnTo>
                    <a:pt x="261" y="455"/>
                  </a:lnTo>
                  <a:lnTo>
                    <a:pt x="250" y="415"/>
                  </a:lnTo>
                  <a:lnTo>
                    <a:pt x="233" y="378"/>
                  </a:lnTo>
                  <a:lnTo>
                    <a:pt x="211" y="344"/>
                  </a:lnTo>
                  <a:lnTo>
                    <a:pt x="185" y="314"/>
                  </a:lnTo>
                  <a:lnTo>
                    <a:pt x="154" y="290"/>
                  </a:lnTo>
                  <a:lnTo>
                    <a:pt x="120" y="268"/>
                  </a:lnTo>
                  <a:lnTo>
                    <a:pt x="83" y="254"/>
                  </a:lnTo>
                  <a:lnTo>
                    <a:pt x="42" y="244"/>
                  </a:lnTo>
                  <a:lnTo>
                    <a:pt x="0" y="240"/>
                  </a:lnTo>
                  <a:lnTo>
                    <a:pt x="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AEBC"/>
            </a:solidFill>
            <a:ln w="0">
              <a:solidFill>
                <a:srgbClr val="A1AEB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6"/>
            <p:cNvSpPr>
              <a:spLocks/>
            </p:cNvSpPr>
            <p:nvPr/>
          </p:nvSpPr>
          <p:spPr bwMode="auto">
            <a:xfrm>
              <a:off x="6092826" y="3443288"/>
              <a:ext cx="801688" cy="379413"/>
            </a:xfrm>
            <a:custGeom>
              <a:avLst/>
              <a:gdLst>
                <a:gd name="T0" fmla="*/ 0 w 505"/>
                <a:gd name="T1" fmla="*/ 0 h 239"/>
                <a:gd name="T2" fmla="*/ 386 w 505"/>
                <a:gd name="T3" fmla="*/ 0 h 239"/>
                <a:gd name="T4" fmla="*/ 413 w 505"/>
                <a:gd name="T5" fmla="*/ 2 h 239"/>
                <a:gd name="T6" fmla="*/ 438 w 505"/>
                <a:gd name="T7" fmla="*/ 12 h 239"/>
                <a:gd name="T8" fmla="*/ 460 w 505"/>
                <a:gd name="T9" fmla="*/ 26 h 239"/>
                <a:gd name="T10" fmla="*/ 479 w 505"/>
                <a:gd name="T11" fmla="*/ 44 h 239"/>
                <a:gd name="T12" fmla="*/ 494 w 505"/>
                <a:gd name="T13" fmla="*/ 67 h 239"/>
                <a:gd name="T14" fmla="*/ 503 w 505"/>
                <a:gd name="T15" fmla="*/ 92 h 239"/>
                <a:gd name="T16" fmla="*/ 505 w 505"/>
                <a:gd name="T17" fmla="*/ 120 h 239"/>
                <a:gd name="T18" fmla="*/ 503 w 505"/>
                <a:gd name="T19" fmla="*/ 147 h 239"/>
                <a:gd name="T20" fmla="*/ 494 w 505"/>
                <a:gd name="T21" fmla="*/ 172 h 239"/>
                <a:gd name="T22" fmla="*/ 479 w 505"/>
                <a:gd name="T23" fmla="*/ 195 h 239"/>
                <a:gd name="T24" fmla="*/ 460 w 505"/>
                <a:gd name="T25" fmla="*/ 213 h 239"/>
                <a:gd name="T26" fmla="*/ 438 w 505"/>
                <a:gd name="T27" fmla="*/ 227 h 239"/>
                <a:gd name="T28" fmla="*/ 413 w 505"/>
                <a:gd name="T29" fmla="*/ 237 h 239"/>
                <a:gd name="T30" fmla="*/ 386 w 505"/>
                <a:gd name="T31" fmla="*/ 239 h 239"/>
                <a:gd name="T32" fmla="*/ 0 w 505"/>
                <a:gd name="T33" fmla="*/ 239 h 239"/>
                <a:gd name="T34" fmla="*/ 0 w 505"/>
                <a:gd name="T35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5" h="239">
                  <a:moveTo>
                    <a:pt x="0" y="0"/>
                  </a:moveTo>
                  <a:lnTo>
                    <a:pt x="386" y="0"/>
                  </a:lnTo>
                  <a:lnTo>
                    <a:pt x="413" y="2"/>
                  </a:lnTo>
                  <a:lnTo>
                    <a:pt x="438" y="12"/>
                  </a:lnTo>
                  <a:lnTo>
                    <a:pt x="460" y="26"/>
                  </a:lnTo>
                  <a:lnTo>
                    <a:pt x="479" y="44"/>
                  </a:lnTo>
                  <a:lnTo>
                    <a:pt x="494" y="67"/>
                  </a:lnTo>
                  <a:lnTo>
                    <a:pt x="503" y="92"/>
                  </a:lnTo>
                  <a:lnTo>
                    <a:pt x="505" y="120"/>
                  </a:lnTo>
                  <a:lnTo>
                    <a:pt x="503" y="147"/>
                  </a:lnTo>
                  <a:lnTo>
                    <a:pt x="494" y="172"/>
                  </a:lnTo>
                  <a:lnTo>
                    <a:pt x="479" y="195"/>
                  </a:lnTo>
                  <a:lnTo>
                    <a:pt x="460" y="213"/>
                  </a:lnTo>
                  <a:lnTo>
                    <a:pt x="438" y="227"/>
                  </a:lnTo>
                  <a:lnTo>
                    <a:pt x="413" y="237"/>
                  </a:lnTo>
                  <a:lnTo>
                    <a:pt x="386" y="239"/>
                  </a:lnTo>
                  <a:lnTo>
                    <a:pt x="0" y="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AEBC"/>
            </a:solidFill>
            <a:ln w="0">
              <a:solidFill>
                <a:srgbClr val="A1AEB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10732041" y="5144862"/>
            <a:ext cx="763346" cy="873552"/>
            <a:chOff x="3251201" y="176213"/>
            <a:chExt cx="5684838" cy="6505576"/>
          </a:xfrm>
        </p:grpSpPr>
        <p:sp>
          <p:nvSpPr>
            <p:cNvPr id="75" name="Freeform 71"/>
            <p:cNvSpPr>
              <a:spLocks/>
            </p:cNvSpPr>
            <p:nvPr/>
          </p:nvSpPr>
          <p:spPr bwMode="auto">
            <a:xfrm>
              <a:off x="3251201" y="3768726"/>
              <a:ext cx="2833688" cy="2913063"/>
            </a:xfrm>
            <a:custGeom>
              <a:avLst/>
              <a:gdLst>
                <a:gd name="T0" fmla="*/ 661 w 1785"/>
                <a:gd name="T1" fmla="*/ 0 h 1835"/>
                <a:gd name="T2" fmla="*/ 687 w 1785"/>
                <a:gd name="T3" fmla="*/ 3 h 1835"/>
                <a:gd name="T4" fmla="*/ 713 w 1785"/>
                <a:gd name="T5" fmla="*/ 13 h 1835"/>
                <a:gd name="T6" fmla="*/ 1718 w 1785"/>
                <a:gd name="T7" fmla="*/ 573 h 1835"/>
                <a:gd name="T8" fmla="*/ 1742 w 1785"/>
                <a:gd name="T9" fmla="*/ 588 h 1835"/>
                <a:gd name="T10" fmla="*/ 1760 w 1785"/>
                <a:gd name="T11" fmla="*/ 608 h 1835"/>
                <a:gd name="T12" fmla="*/ 1774 w 1785"/>
                <a:gd name="T13" fmla="*/ 630 h 1835"/>
                <a:gd name="T14" fmla="*/ 1781 w 1785"/>
                <a:gd name="T15" fmla="*/ 655 h 1835"/>
                <a:gd name="T16" fmla="*/ 1785 w 1785"/>
                <a:gd name="T17" fmla="*/ 681 h 1835"/>
                <a:gd name="T18" fmla="*/ 1781 w 1785"/>
                <a:gd name="T19" fmla="*/ 709 h 1835"/>
                <a:gd name="T20" fmla="*/ 1772 w 1785"/>
                <a:gd name="T21" fmla="*/ 735 h 1835"/>
                <a:gd name="T22" fmla="*/ 1255 w 1785"/>
                <a:gd name="T23" fmla="*/ 1769 h 1835"/>
                <a:gd name="T24" fmla="*/ 1242 w 1785"/>
                <a:gd name="T25" fmla="*/ 1789 h 1835"/>
                <a:gd name="T26" fmla="*/ 1224 w 1785"/>
                <a:gd name="T27" fmla="*/ 1808 h 1835"/>
                <a:gd name="T28" fmla="*/ 1202 w 1785"/>
                <a:gd name="T29" fmla="*/ 1823 h 1835"/>
                <a:gd name="T30" fmla="*/ 1176 w 1785"/>
                <a:gd name="T31" fmla="*/ 1831 h 1835"/>
                <a:gd name="T32" fmla="*/ 1147 w 1785"/>
                <a:gd name="T33" fmla="*/ 1835 h 1835"/>
                <a:gd name="T34" fmla="*/ 1120 w 1785"/>
                <a:gd name="T35" fmla="*/ 1831 h 1835"/>
                <a:gd name="T36" fmla="*/ 1094 w 1785"/>
                <a:gd name="T37" fmla="*/ 1823 h 1835"/>
                <a:gd name="T38" fmla="*/ 1072 w 1785"/>
                <a:gd name="T39" fmla="*/ 1808 h 1835"/>
                <a:gd name="T40" fmla="*/ 1052 w 1785"/>
                <a:gd name="T41" fmla="*/ 1787 h 1835"/>
                <a:gd name="T42" fmla="*/ 702 w 1785"/>
                <a:gd name="T43" fmla="*/ 1321 h 1835"/>
                <a:gd name="T44" fmla="*/ 120 w 1785"/>
                <a:gd name="T45" fmla="*/ 1321 h 1835"/>
                <a:gd name="T46" fmla="*/ 95 w 1785"/>
                <a:gd name="T47" fmla="*/ 1318 h 1835"/>
                <a:gd name="T48" fmla="*/ 73 w 1785"/>
                <a:gd name="T49" fmla="*/ 1311 h 1835"/>
                <a:gd name="T50" fmla="*/ 52 w 1785"/>
                <a:gd name="T51" fmla="*/ 1299 h 1835"/>
                <a:gd name="T52" fmla="*/ 33 w 1785"/>
                <a:gd name="T53" fmla="*/ 1284 h 1835"/>
                <a:gd name="T54" fmla="*/ 18 w 1785"/>
                <a:gd name="T55" fmla="*/ 1264 h 1835"/>
                <a:gd name="T56" fmla="*/ 7 w 1785"/>
                <a:gd name="T57" fmla="*/ 1241 h 1835"/>
                <a:gd name="T58" fmla="*/ 1 w 1785"/>
                <a:gd name="T59" fmla="*/ 1218 h 1835"/>
                <a:gd name="T60" fmla="*/ 0 w 1785"/>
                <a:gd name="T61" fmla="*/ 1194 h 1835"/>
                <a:gd name="T62" fmla="*/ 3 w 1785"/>
                <a:gd name="T63" fmla="*/ 1169 h 1835"/>
                <a:gd name="T64" fmla="*/ 12 w 1785"/>
                <a:gd name="T65" fmla="*/ 1147 h 1835"/>
                <a:gd name="T66" fmla="*/ 552 w 1785"/>
                <a:gd name="T67" fmla="*/ 67 h 1835"/>
                <a:gd name="T68" fmla="*/ 568 w 1785"/>
                <a:gd name="T69" fmla="*/ 43 h 1835"/>
                <a:gd name="T70" fmla="*/ 587 w 1785"/>
                <a:gd name="T71" fmla="*/ 24 h 1835"/>
                <a:gd name="T72" fmla="*/ 610 w 1785"/>
                <a:gd name="T73" fmla="*/ 11 h 1835"/>
                <a:gd name="T74" fmla="*/ 635 w 1785"/>
                <a:gd name="T75" fmla="*/ 3 h 1835"/>
                <a:gd name="T76" fmla="*/ 661 w 1785"/>
                <a:gd name="T77" fmla="*/ 0 h 1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85" h="1835">
                  <a:moveTo>
                    <a:pt x="661" y="0"/>
                  </a:moveTo>
                  <a:lnTo>
                    <a:pt x="687" y="3"/>
                  </a:lnTo>
                  <a:lnTo>
                    <a:pt x="713" y="13"/>
                  </a:lnTo>
                  <a:lnTo>
                    <a:pt x="1718" y="573"/>
                  </a:lnTo>
                  <a:lnTo>
                    <a:pt x="1742" y="588"/>
                  </a:lnTo>
                  <a:lnTo>
                    <a:pt x="1760" y="608"/>
                  </a:lnTo>
                  <a:lnTo>
                    <a:pt x="1774" y="630"/>
                  </a:lnTo>
                  <a:lnTo>
                    <a:pt x="1781" y="655"/>
                  </a:lnTo>
                  <a:lnTo>
                    <a:pt x="1785" y="681"/>
                  </a:lnTo>
                  <a:lnTo>
                    <a:pt x="1781" y="709"/>
                  </a:lnTo>
                  <a:lnTo>
                    <a:pt x="1772" y="735"/>
                  </a:lnTo>
                  <a:lnTo>
                    <a:pt x="1255" y="1769"/>
                  </a:lnTo>
                  <a:lnTo>
                    <a:pt x="1242" y="1789"/>
                  </a:lnTo>
                  <a:lnTo>
                    <a:pt x="1224" y="1808"/>
                  </a:lnTo>
                  <a:lnTo>
                    <a:pt x="1202" y="1823"/>
                  </a:lnTo>
                  <a:lnTo>
                    <a:pt x="1176" y="1831"/>
                  </a:lnTo>
                  <a:lnTo>
                    <a:pt x="1147" y="1835"/>
                  </a:lnTo>
                  <a:lnTo>
                    <a:pt x="1120" y="1831"/>
                  </a:lnTo>
                  <a:lnTo>
                    <a:pt x="1094" y="1823"/>
                  </a:lnTo>
                  <a:lnTo>
                    <a:pt x="1072" y="1808"/>
                  </a:lnTo>
                  <a:lnTo>
                    <a:pt x="1052" y="1787"/>
                  </a:lnTo>
                  <a:lnTo>
                    <a:pt x="702" y="1321"/>
                  </a:lnTo>
                  <a:lnTo>
                    <a:pt x="120" y="1321"/>
                  </a:lnTo>
                  <a:lnTo>
                    <a:pt x="95" y="1318"/>
                  </a:lnTo>
                  <a:lnTo>
                    <a:pt x="73" y="1311"/>
                  </a:lnTo>
                  <a:lnTo>
                    <a:pt x="52" y="1299"/>
                  </a:lnTo>
                  <a:lnTo>
                    <a:pt x="33" y="1284"/>
                  </a:lnTo>
                  <a:lnTo>
                    <a:pt x="18" y="1264"/>
                  </a:lnTo>
                  <a:lnTo>
                    <a:pt x="7" y="1241"/>
                  </a:lnTo>
                  <a:lnTo>
                    <a:pt x="1" y="1218"/>
                  </a:lnTo>
                  <a:lnTo>
                    <a:pt x="0" y="1194"/>
                  </a:lnTo>
                  <a:lnTo>
                    <a:pt x="3" y="1169"/>
                  </a:lnTo>
                  <a:lnTo>
                    <a:pt x="12" y="1147"/>
                  </a:lnTo>
                  <a:lnTo>
                    <a:pt x="552" y="67"/>
                  </a:lnTo>
                  <a:lnTo>
                    <a:pt x="568" y="43"/>
                  </a:lnTo>
                  <a:lnTo>
                    <a:pt x="587" y="24"/>
                  </a:lnTo>
                  <a:lnTo>
                    <a:pt x="610" y="11"/>
                  </a:lnTo>
                  <a:lnTo>
                    <a:pt x="635" y="3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E162"/>
            </a:solidFill>
            <a:ln w="0">
              <a:solidFill>
                <a:srgbClr val="00E16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2"/>
            <p:cNvSpPr>
              <a:spLocks/>
            </p:cNvSpPr>
            <p:nvPr/>
          </p:nvSpPr>
          <p:spPr bwMode="auto">
            <a:xfrm>
              <a:off x="6102351" y="3768726"/>
              <a:ext cx="2833688" cy="2913063"/>
            </a:xfrm>
            <a:custGeom>
              <a:avLst/>
              <a:gdLst>
                <a:gd name="T0" fmla="*/ 1123 w 1785"/>
                <a:gd name="T1" fmla="*/ 0 h 1835"/>
                <a:gd name="T2" fmla="*/ 1151 w 1785"/>
                <a:gd name="T3" fmla="*/ 3 h 1835"/>
                <a:gd name="T4" fmla="*/ 1175 w 1785"/>
                <a:gd name="T5" fmla="*/ 11 h 1835"/>
                <a:gd name="T6" fmla="*/ 1198 w 1785"/>
                <a:gd name="T7" fmla="*/ 24 h 1835"/>
                <a:gd name="T8" fmla="*/ 1218 w 1785"/>
                <a:gd name="T9" fmla="*/ 43 h 1835"/>
                <a:gd name="T10" fmla="*/ 1232 w 1785"/>
                <a:gd name="T11" fmla="*/ 67 h 1835"/>
                <a:gd name="T12" fmla="*/ 1772 w 1785"/>
                <a:gd name="T13" fmla="*/ 1147 h 1835"/>
                <a:gd name="T14" fmla="*/ 1781 w 1785"/>
                <a:gd name="T15" fmla="*/ 1169 h 1835"/>
                <a:gd name="T16" fmla="*/ 1785 w 1785"/>
                <a:gd name="T17" fmla="*/ 1194 h 1835"/>
                <a:gd name="T18" fmla="*/ 1783 w 1785"/>
                <a:gd name="T19" fmla="*/ 1218 h 1835"/>
                <a:gd name="T20" fmla="*/ 1777 w 1785"/>
                <a:gd name="T21" fmla="*/ 1241 h 1835"/>
                <a:gd name="T22" fmla="*/ 1767 w 1785"/>
                <a:gd name="T23" fmla="*/ 1264 h 1835"/>
                <a:gd name="T24" fmla="*/ 1751 w 1785"/>
                <a:gd name="T25" fmla="*/ 1284 h 1835"/>
                <a:gd name="T26" fmla="*/ 1734 w 1785"/>
                <a:gd name="T27" fmla="*/ 1299 h 1835"/>
                <a:gd name="T28" fmla="*/ 1713 w 1785"/>
                <a:gd name="T29" fmla="*/ 1311 h 1835"/>
                <a:gd name="T30" fmla="*/ 1689 w 1785"/>
                <a:gd name="T31" fmla="*/ 1318 h 1835"/>
                <a:gd name="T32" fmla="*/ 1664 w 1785"/>
                <a:gd name="T33" fmla="*/ 1321 h 1835"/>
                <a:gd name="T34" fmla="*/ 1082 w 1785"/>
                <a:gd name="T35" fmla="*/ 1321 h 1835"/>
                <a:gd name="T36" fmla="*/ 732 w 1785"/>
                <a:gd name="T37" fmla="*/ 1787 h 1835"/>
                <a:gd name="T38" fmla="*/ 714 w 1785"/>
                <a:gd name="T39" fmla="*/ 1808 h 1835"/>
                <a:gd name="T40" fmla="*/ 690 w 1785"/>
                <a:gd name="T41" fmla="*/ 1823 h 1835"/>
                <a:gd name="T42" fmla="*/ 664 w 1785"/>
                <a:gd name="T43" fmla="*/ 1831 h 1835"/>
                <a:gd name="T44" fmla="*/ 637 w 1785"/>
                <a:gd name="T45" fmla="*/ 1835 h 1835"/>
                <a:gd name="T46" fmla="*/ 608 w 1785"/>
                <a:gd name="T47" fmla="*/ 1831 h 1835"/>
                <a:gd name="T48" fmla="*/ 582 w 1785"/>
                <a:gd name="T49" fmla="*/ 1823 h 1835"/>
                <a:gd name="T50" fmla="*/ 561 w 1785"/>
                <a:gd name="T51" fmla="*/ 1808 h 1835"/>
                <a:gd name="T52" fmla="*/ 543 w 1785"/>
                <a:gd name="T53" fmla="*/ 1789 h 1835"/>
                <a:gd name="T54" fmla="*/ 529 w 1785"/>
                <a:gd name="T55" fmla="*/ 1769 h 1835"/>
                <a:gd name="T56" fmla="*/ 13 w 1785"/>
                <a:gd name="T57" fmla="*/ 735 h 1835"/>
                <a:gd name="T58" fmla="*/ 3 w 1785"/>
                <a:gd name="T59" fmla="*/ 709 h 1835"/>
                <a:gd name="T60" fmla="*/ 0 w 1785"/>
                <a:gd name="T61" fmla="*/ 681 h 1835"/>
                <a:gd name="T62" fmla="*/ 3 w 1785"/>
                <a:gd name="T63" fmla="*/ 655 h 1835"/>
                <a:gd name="T64" fmla="*/ 12 w 1785"/>
                <a:gd name="T65" fmla="*/ 630 h 1835"/>
                <a:gd name="T66" fmla="*/ 25 w 1785"/>
                <a:gd name="T67" fmla="*/ 608 h 1835"/>
                <a:gd name="T68" fmla="*/ 44 w 1785"/>
                <a:gd name="T69" fmla="*/ 588 h 1835"/>
                <a:gd name="T70" fmla="*/ 66 w 1785"/>
                <a:gd name="T71" fmla="*/ 573 h 1835"/>
                <a:gd name="T72" fmla="*/ 1071 w 1785"/>
                <a:gd name="T73" fmla="*/ 13 h 1835"/>
                <a:gd name="T74" fmla="*/ 1097 w 1785"/>
                <a:gd name="T75" fmla="*/ 3 h 1835"/>
                <a:gd name="T76" fmla="*/ 1123 w 1785"/>
                <a:gd name="T77" fmla="*/ 0 h 1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85" h="1835">
                  <a:moveTo>
                    <a:pt x="1123" y="0"/>
                  </a:moveTo>
                  <a:lnTo>
                    <a:pt x="1151" y="3"/>
                  </a:lnTo>
                  <a:lnTo>
                    <a:pt x="1175" y="11"/>
                  </a:lnTo>
                  <a:lnTo>
                    <a:pt x="1198" y="24"/>
                  </a:lnTo>
                  <a:lnTo>
                    <a:pt x="1218" y="43"/>
                  </a:lnTo>
                  <a:lnTo>
                    <a:pt x="1232" y="67"/>
                  </a:lnTo>
                  <a:lnTo>
                    <a:pt x="1772" y="1147"/>
                  </a:lnTo>
                  <a:lnTo>
                    <a:pt x="1781" y="1169"/>
                  </a:lnTo>
                  <a:lnTo>
                    <a:pt x="1785" y="1194"/>
                  </a:lnTo>
                  <a:lnTo>
                    <a:pt x="1783" y="1218"/>
                  </a:lnTo>
                  <a:lnTo>
                    <a:pt x="1777" y="1241"/>
                  </a:lnTo>
                  <a:lnTo>
                    <a:pt x="1767" y="1264"/>
                  </a:lnTo>
                  <a:lnTo>
                    <a:pt x="1751" y="1284"/>
                  </a:lnTo>
                  <a:lnTo>
                    <a:pt x="1734" y="1299"/>
                  </a:lnTo>
                  <a:lnTo>
                    <a:pt x="1713" y="1311"/>
                  </a:lnTo>
                  <a:lnTo>
                    <a:pt x="1689" y="1318"/>
                  </a:lnTo>
                  <a:lnTo>
                    <a:pt x="1664" y="1321"/>
                  </a:lnTo>
                  <a:lnTo>
                    <a:pt x="1082" y="1321"/>
                  </a:lnTo>
                  <a:lnTo>
                    <a:pt x="732" y="1787"/>
                  </a:lnTo>
                  <a:lnTo>
                    <a:pt x="714" y="1808"/>
                  </a:lnTo>
                  <a:lnTo>
                    <a:pt x="690" y="1823"/>
                  </a:lnTo>
                  <a:lnTo>
                    <a:pt x="664" y="1831"/>
                  </a:lnTo>
                  <a:lnTo>
                    <a:pt x="637" y="1835"/>
                  </a:lnTo>
                  <a:lnTo>
                    <a:pt x="608" y="1831"/>
                  </a:lnTo>
                  <a:lnTo>
                    <a:pt x="582" y="1823"/>
                  </a:lnTo>
                  <a:lnTo>
                    <a:pt x="561" y="1808"/>
                  </a:lnTo>
                  <a:lnTo>
                    <a:pt x="543" y="1789"/>
                  </a:lnTo>
                  <a:lnTo>
                    <a:pt x="529" y="1769"/>
                  </a:lnTo>
                  <a:lnTo>
                    <a:pt x="13" y="735"/>
                  </a:lnTo>
                  <a:lnTo>
                    <a:pt x="3" y="709"/>
                  </a:lnTo>
                  <a:lnTo>
                    <a:pt x="0" y="681"/>
                  </a:lnTo>
                  <a:lnTo>
                    <a:pt x="3" y="655"/>
                  </a:lnTo>
                  <a:lnTo>
                    <a:pt x="12" y="630"/>
                  </a:lnTo>
                  <a:lnTo>
                    <a:pt x="25" y="608"/>
                  </a:lnTo>
                  <a:lnTo>
                    <a:pt x="44" y="588"/>
                  </a:lnTo>
                  <a:lnTo>
                    <a:pt x="66" y="573"/>
                  </a:lnTo>
                  <a:lnTo>
                    <a:pt x="1071" y="13"/>
                  </a:lnTo>
                  <a:lnTo>
                    <a:pt x="1097" y="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00B14C"/>
            </a:solidFill>
            <a:ln w="0">
              <a:solidFill>
                <a:srgbClr val="00B1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3"/>
            <p:cNvSpPr>
              <a:spLocks/>
            </p:cNvSpPr>
            <p:nvPr/>
          </p:nvSpPr>
          <p:spPr bwMode="auto">
            <a:xfrm>
              <a:off x="3659188" y="176213"/>
              <a:ext cx="4868863" cy="4873625"/>
            </a:xfrm>
            <a:custGeom>
              <a:avLst/>
              <a:gdLst>
                <a:gd name="T0" fmla="*/ 1642 w 3067"/>
                <a:gd name="T1" fmla="*/ 4 h 3070"/>
                <a:gd name="T2" fmla="*/ 1854 w 3067"/>
                <a:gd name="T3" fmla="*/ 34 h 3070"/>
                <a:gd name="T4" fmla="*/ 2057 w 3067"/>
                <a:gd name="T5" fmla="*/ 92 h 3070"/>
                <a:gd name="T6" fmla="*/ 2247 w 3067"/>
                <a:gd name="T7" fmla="*/ 176 h 3070"/>
                <a:gd name="T8" fmla="*/ 2422 w 3067"/>
                <a:gd name="T9" fmla="*/ 284 h 3070"/>
                <a:gd name="T10" fmla="*/ 2580 w 3067"/>
                <a:gd name="T11" fmla="*/ 415 h 3070"/>
                <a:gd name="T12" fmla="*/ 2721 w 3067"/>
                <a:gd name="T13" fmla="*/ 564 h 3070"/>
                <a:gd name="T14" fmla="*/ 2840 w 3067"/>
                <a:gd name="T15" fmla="*/ 731 h 3070"/>
                <a:gd name="T16" fmla="*/ 2935 w 3067"/>
                <a:gd name="T17" fmla="*/ 914 h 3070"/>
                <a:gd name="T18" fmla="*/ 3007 w 3067"/>
                <a:gd name="T19" fmla="*/ 1110 h 3070"/>
                <a:gd name="T20" fmla="*/ 3052 w 3067"/>
                <a:gd name="T21" fmla="*/ 1318 h 3070"/>
                <a:gd name="T22" fmla="*/ 3067 w 3067"/>
                <a:gd name="T23" fmla="*/ 1535 h 3070"/>
                <a:gd name="T24" fmla="*/ 3052 w 3067"/>
                <a:gd name="T25" fmla="*/ 1751 h 3070"/>
                <a:gd name="T26" fmla="*/ 3007 w 3067"/>
                <a:gd name="T27" fmla="*/ 1960 h 3070"/>
                <a:gd name="T28" fmla="*/ 2935 w 3067"/>
                <a:gd name="T29" fmla="*/ 2156 h 3070"/>
                <a:gd name="T30" fmla="*/ 2840 w 3067"/>
                <a:gd name="T31" fmla="*/ 2338 h 3070"/>
                <a:gd name="T32" fmla="*/ 2721 w 3067"/>
                <a:gd name="T33" fmla="*/ 2505 h 3070"/>
                <a:gd name="T34" fmla="*/ 2580 w 3067"/>
                <a:gd name="T35" fmla="*/ 2655 h 3070"/>
                <a:gd name="T36" fmla="*/ 2422 w 3067"/>
                <a:gd name="T37" fmla="*/ 2785 h 3070"/>
                <a:gd name="T38" fmla="*/ 2247 w 3067"/>
                <a:gd name="T39" fmla="*/ 2893 h 3070"/>
                <a:gd name="T40" fmla="*/ 2057 w 3067"/>
                <a:gd name="T41" fmla="*/ 2977 h 3070"/>
                <a:gd name="T42" fmla="*/ 1854 w 3067"/>
                <a:gd name="T43" fmla="*/ 3035 h 3070"/>
                <a:gd name="T44" fmla="*/ 1642 w 3067"/>
                <a:gd name="T45" fmla="*/ 3065 h 3070"/>
                <a:gd name="T46" fmla="*/ 1424 w 3067"/>
                <a:gd name="T47" fmla="*/ 3065 h 3070"/>
                <a:gd name="T48" fmla="*/ 1212 w 3067"/>
                <a:gd name="T49" fmla="*/ 3035 h 3070"/>
                <a:gd name="T50" fmla="*/ 1010 w 3067"/>
                <a:gd name="T51" fmla="*/ 2977 h 3070"/>
                <a:gd name="T52" fmla="*/ 820 w 3067"/>
                <a:gd name="T53" fmla="*/ 2893 h 3070"/>
                <a:gd name="T54" fmla="*/ 645 w 3067"/>
                <a:gd name="T55" fmla="*/ 2785 h 3070"/>
                <a:gd name="T56" fmla="*/ 486 w 3067"/>
                <a:gd name="T57" fmla="*/ 2655 h 3070"/>
                <a:gd name="T58" fmla="*/ 347 w 3067"/>
                <a:gd name="T59" fmla="*/ 2505 h 3070"/>
                <a:gd name="T60" fmla="*/ 228 w 3067"/>
                <a:gd name="T61" fmla="*/ 2338 h 3070"/>
                <a:gd name="T62" fmla="*/ 131 w 3067"/>
                <a:gd name="T63" fmla="*/ 2156 h 3070"/>
                <a:gd name="T64" fmla="*/ 59 w 3067"/>
                <a:gd name="T65" fmla="*/ 1960 h 3070"/>
                <a:gd name="T66" fmla="*/ 16 w 3067"/>
                <a:gd name="T67" fmla="*/ 1751 h 3070"/>
                <a:gd name="T68" fmla="*/ 0 w 3067"/>
                <a:gd name="T69" fmla="*/ 1535 h 3070"/>
                <a:gd name="T70" fmla="*/ 16 w 3067"/>
                <a:gd name="T71" fmla="*/ 1318 h 3070"/>
                <a:gd name="T72" fmla="*/ 59 w 3067"/>
                <a:gd name="T73" fmla="*/ 1110 h 3070"/>
                <a:gd name="T74" fmla="*/ 131 w 3067"/>
                <a:gd name="T75" fmla="*/ 914 h 3070"/>
                <a:gd name="T76" fmla="*/ 228 w 3067"/>
                <a:gd name="T77" fmla="*/ 731 h 3070"/>
                <a:gd name="T78" fmla="*/ 347 w 3067"/>
                <a:gd name="T79" fmla="*/ 564 h 3070"/>
                <a:gd name="T80" fmla="*/ 486 w 3067"/>
                <a:gd name="T81" fmla="*/ 415 h 3070"/>
                <a:gd name="T82" fmla="*/ 645 w 3067"/>
                <a:gd name="T83" fmla="*/ 284 h 3070"/>
                <a:gd name="T84" fmla="*/ 820 w 3067"/>
                <a:gd name="T85" fmla="*/ 176 h 3070"/>
                <a:gd name="T86" fmla="*/ 1010 w 3067"/>
                <a:gd name="T87" fmla="*/ 92 h 3070"/>
                <a:gd name="T88" fmla="*/ 1212 w 3067"/>
                <a:gd name="T89" fmla="*/ 34 h 3070"/>
                <a:gd name="T90" fmla="*/ 1424 w 3067"/>
                <a:gd name="T91" fmla="*/ 4 h 3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67" h="3070">
                  <a:moveTo>
                    <a:pt x="1533" y="0"/>
                  </a:moveTo>
                  <a:lnTo>
                    <a:pt x="1642" y="4"/>
                  </a:lnTo>
                  <a:lnTo>
                    <a:pt x="1750" y="15"/>
                  </a:lnTo>
                  <a:lnTo>
                    <a:pt x="1854" y="34"/>
                  </a:lnTo>
                  <a:lnTo>
                    <a:pt x="1957" y="60"/>
                  </a:lnTo>
                  <a:lnTo>
                    <a:pt x="2057" y="92"/>
                  </a:lnTo>
                  <a:lnTo>
                    <a:pt x="2154" y="132"/>
                  </a:lnTo>
                  <a:lnTo>
                    <a:pt x="2247" y="176"/>
                  </a:lnTo>
                  <a:lnTo>
                    <a:pt x="2336" y="227"/>
                  </a:lnTo>
                  <a:lnTo>
                    <a:pt x="2422" y="284"/>
                  </a:lnTo>
                  <a:lnTo>
                    <a:pt x="2503" y="346"/>
                  </a:lnTo>
                  <a:lnTo>
                    <a:pt x="2580" y="415"/>
                  </a:lnTo>
                  <a:lnTo>
                    <a:pt x="2652" y="487"/>
                  </a:lnTo>
                  <a:lnTo>
                    <a:pt x="2721" y="564"/>
                  </a:lnTo>
                  <a:lnTo>
                    <a:pt x="2783" y="646"/>
                  </a:lnTo>
                  <a:lnTo>
                    <a:pt x="2840" y="731"/>
                  </a:lnTo>
                  <a:lnTo>
                    <a:pt x="2891" y="821"/>
                  </a:lnTo>
                  <a:lnTo>
                    <a:pt x="2935" y="914"/>
                  </a:lnTo>
                  <a:lnTo>
                    <a:pt x="2975" y="1011"/>
                  </a:lnTo>
                  <a:lnTo>
                    <a:pt x="3007" y="1110"/>
                  </a:lnTo>
                  <a:lnTo>
                    <a:pt x="3033" y="1213"/>
                  </a:lnTo>
                  <a:lnTo>
                    <a:pt x="3052" y="1318"/>
                  </a:lnTo>
                  <a:lnTo>
                    <a:pt x="3063" y="1426"/>
                  </a:lnTo>
                  <a:lnTo>
                    <a:pt x="3067" y="1535"/>
                  </a:lnTo>
                  <a:lnTo>
                    <a:pt x="3063" y="1644"/>
                  </a:lnTo>
                  <a:lnTo>
                    <a:pt x="3052" y="1751"/>
                  </a:lnTo>
                  <a:lnTo>
                    <a:pt x="3033" y="1857"/>
                  </a:lnTo>
                  <a:lnTo>
                    <a:pt x="3007" y="1960"/>
                  </a:lnTo>
                  <a:lnTo>
                    <a:pt x="2975" y="2059"/>
                  </a:lnTo>
                  <a:lnTo>
                    <a:pt x="2935" y="2156"/>
                  </a:lnTo>
                  <a:lnTo>
                    <a:pt x="2891" y="2249"/>
                  </a:lnTo>
                  <a:lnTo>
                    <a:pt x="2840" y="2338"/>
                  </a:lnTo>
                  <a:lnTo>
                    <a:pt x="2783" y="2424"/>
                  </a:lnTo>
                  <a:lnTo>
                    <a:pt x="2721" y="2505"/>
                  </a:lnTo>
                  <a:lnTo>
                    <a:pt x="2652" y="2583"/>
                  </a:lnTo>
                  <a:lnTo>
                    <a:pt x="2580" y="2655"/>
                  </a:lnTo>
                  <a:lnTo>
                    <a:pt x="2503" y="2722"/>
                  </a:lnTo>
                  <a:lnTo>
                    <a:pt x="2422" y="2785"/>
                  </a:lnTo>
                  <a:lnTo>
                    <a:pt x="2336" y="2841"/>
                  </a:lnTo>
                  <a:lnTo>
                    <a:pt x="2247" y="2893"/>
                  </a:lnTo>
                  <a:lnTo>
                    <a:pt x="2154" y="2938"/>
                  </a:lnTo>
                  <a:lnTo>
                    <a:pt x="2057" y="2977"/>
                  </a:lnTo>
                  <a:lnTo>
                    <a:pt x="1957" y="3010"/>
                  </a:lnTo>
                  <a:lnTo>
                    <a:pt x="1854" y="3035"/>
                  </a:lnTo>
                  <a:lnTo>
                    <a:pt x="1750" y="3054"/>
                  </a:lnTo>
                  <a:lnTo>
                    <a:pt x="1642" y="3065"/>
                  </a:lnTo>
                  <a:lnTo>
                    <a:pt x="1533" y="3070"/>
                  </a:lnTo>
                  <a:lnTo>
                    <a:pt x="1424" y="3065"/>
                  </a:lnTo>
                  <a:lnTo>
                    <a:pt x="1317" y="3054"/>
                  </a:lnTo>
                  <a:lnTo>
                    <a:pt x="1212" y="3035"/>
                  </a:lnTo>
                  <a:lnTo>
                    <a:pt x="1109" y="3010"/>
                  </a:lnTo>
                  <a:lnTo>
                    <a:pt x="1010" y="2977"/>
                  </a:lnTo>
                  <a:lnTo>
                    <a:pt x="913" y="2938"/>
                  </a:lnTo>
                  <a:lnTo>
                    <a:pt x="820" y="2893"/>
                  </a:lnTo>
                  <a:lnTo>
                    <a:pt x="730" y="2841"/>
                  </a:lnTo>
                  <a:lnTo>
                    <a:pt x="645" y="2785"/>
                  </a:lnTo>
                  <a:lnTo>
                    <a:pt x="564" y="2722"/>
                  </a:lnTo>
                  <a:lnTo>
                    <a:pt x="486" y="2655"/>
                  </a:lnTo>
                  <a:lnTo>
                    <a:pt x="414" y="2583"/>
                  </a:lnTo>
                  <a:lnTo>
                    <a:pt x="347" y="2505"/>
                  </a:lnTo>
                  <a:lnTo>
                    <a:pt x="284" y="2424"/>
                  </a:lnTo>
                  <a:lnTo>
                    <a:pt x="228" y="2338"/>
                  </a:lnTo>
                  <a:lnTo>
                    <a:pt x="176" y="2249"/>
                  </a:lnTo>
                  <a:lnTo>
                    <a:pt x="131" y="2156"/>
                  </a:lnTo>
                  <a:lnTo>
                    <a:pt x="93" y="2059"/>
                  </a:lnTo>
                  <a:lnTo>
                    <a:pt x="59" y="1960"/>
                  </a:lnTo>
                  <a:lnTo>
                    <a:pt x="34" y="1857"/>
                  </a:lnTo>
                  <a:lnTo>
                    <a:pt x="16" y="1751"/>
                  </a:lnTo>
                  <a:lnTo>
                    <a:pt x="3" y="1644"/>
                  </a:lnTo>
                  <a:lnTo>
                    <a:pt x="0" y="1535"/>
                  </a:lnTo>
                  <a:lnTo>
                    <a:pt x="3" y="1426"/>
                  </a:lnTo>
                  <a:lnTo>
                    <a:pt x="16" y="1318"/>
                  </a:lnTo>
                  <a:lnTo>
                    <a:pt x="34" y="1213"/>
                  </a:lnTo>
                  <a:lnTo>
                    <a:pt x="59" y="1110"/>
                  </a:lnTo>
                  <a:lnTo>
                    <a:pt x="93" y="1011"/>
                  </a:lnTo>
                  <a:lnTo>
                    <a:pt x="131" y="914"/>
                  </a:lnTo>
                  <a:lnTo>
                    <a:pt x="176" y="821"/>
                  </a:lnTo>
                  <a:lnTo>
                    <a:pt x="228" y="731"/>
                  </a:lnTo>
                  <a:lnTo>
                    <a:pt x="284" y="646"/>
                  </a:lnTo>
                  <a:lnTo>
                    <a:pt x="347" y="564"/>
                  </a:lnTo>
                  <a:lnTo>
                    <a:pt x="414" y="487"/>
                  </a:lnTo>
                  <a:lnTo>
                    <a:pt x="486" y="415"/>
                  </a:lnTo>
                  <a:lnTo>
                    <a:pt x="564" y="346"/>
                  </a:lnTo>
                  <a:lnTo>
                    <a:pt x="645" y="284"/>
                  </a:lnTo>
                  <a:lnTo>
                    <a:pt x="730" y="227"/>
                  </a:lnTo>
                  <a:lnTo>
                    <a:pt x="820" y="176"/>
                  </a:lnTo>
                  <a:lnTo>
                    <a:pt x="913" y="132"/>
                  </a:lnTo>
                  <a:lnTo>
                    <a:pt x="1010" y="92"/>
                  </a:lnTo>
                  <a:lnTo>
                    <a:pt x="1109" y="60"/>
                  </a:lnTo>
                  <a:lnTo>
                    <a:pt x="1212" y="34"/>
                  </a:lnTo>
                  <a:lnTo>
                    <a:pt x="1317" y="15"/>
                  </a:lnTo>
                  <a:lnTo>
                    <a:pt x="1424" y="4"/>
                  </a:lnTo>
                  <a:lnTo>
                    <a:pt x="1533" y="0"/>
                  </a:lnTo>
                  <a:close/>
                </a:path>
              </a:pathLst>
            </a:custGeom>
            <a:solidFill>
              <a:srgbClr val="FFAA6D"/>
            </a:solidFill>
            <a:ln w="0">
              <a:solidFill>
                <a:srgbClr val="FFAA6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4"/>
            <p:cNvSpPr>
              <a:spLocks/>
            </p:cNvSpPr>
            <p:nvPr/>
          </p:nvSpPr>
          <p:spPr bwMode="auto">
            <a:xfrm>
              <a:off x="6092826" y="176213"/>
              <a:ext cx="2435225" cy="4873625"/>
            </a:xfrm>
            <a:custGeom>
              <a:avLst/>
              <a:gdLst>
                <a:gd name="T0" fmla="*/ 0 w 1534"/>
                <a:gd name="T1" fmla="*/ 0 h 3070"/>
                <a:gd name="T2" fmla="*/ 109 w 1534"/>
                <a:gd name="T3" fmla="*/ 4 h 3070"/>
                <a:gd name="T4" fmla="*/ 217 w 1534"/>
                <a:gd name="T5" fmla="*/ 15 h 3070"/>
                <a:gd name="T6" fmla="*/ 321 w 1534"/>
                <a:gd name="T7" fmla="*/ 34 h 3070"/>
                <a:gd name="T8" fmla="*/ 424 w 1534"/>
                <a:gd name="T9" fmla="*/ 60 h 3070"/>
                <a:gd name="T10" fmla="*/ 524 w 1534"/>
                <a:gd name="T11" fmla="*/ 92 h 3070"/>
                <a:gd name="T12" fmla="*/ 621 w 1534"/>
                <a:gd name="T13" fmla="*/ 132 h 3070"/>
                <a:gd name="T14" fmla="*/ 714 w 1534"/>
                <a:gd name="T15" fmla="*/ 176 h 3070"/>
                <a:gd name="T16" fmla="*/ 803 w 1534"/>
                <a:gd name="T17" fmla="*/ 227 h 3070"/>
                <a:gd name="T18" fmla="*/ 889 w 1534"/>
                <a:gd name="T19" fmla="*/ 284 h 3070"/>
                <a:gd name="T20" fmla="*/ 970 w 1534"/>
                <a:gd name="T21" fmla="*/ 346 h 3070"/>
                <a:gd name="T22" fmla="*/ 1047 w 1534"/>
                <a:gd name="T23" fmla="*/ 415 h 3070"/>
                <a:gd name="T24" fmla="*/ 1119 w 1534"/>
                <a:gd name="T25" fmla="*/ 487 h 3070"/>
                <a:gd name="T26" fmla="*/ 1188 w 1534"/>
                <a:gd name="T27" fmla="*/ 564 h 3070"/>
                <a:gd name="T28" fmla="*/ 1250 w 1534"/>
                <a:gd name="T29" fmla="*/ 646 h 3070"/>
                <a:gd name="T30" fmla="*/ 1307 w 1534"/>
                <a:gd name="T31" fmla="*/ 731 h 3070"/>
                <a:gd name="T32" fmla="*/ 1358 w 1534"/>
                <a:gd name="T33" fmla="*/ 821 h 3070"/>
                <a:gd name="T34" fmla="*/ 1402 w 1534"/>
                <a:gd name="T35" fmla="*/ 914 h 3070"/>
                <a:gd name="T36" fmla="*/ 1442 w 1534"/>
                <a:gd name="T37" fmla="*/ 1011 h 3070"/>
                <a:gd name="T38" fmla="*/ 1474 w 1534"/>
                <a:gd name="T39" fmla="*/ 1110 h 3070"/>
                <a:gd name="T40" fmla="*/ 1500 w 1534"/>
                <a:gd name="T41" fmla="*/ 1213 h 3070"/>
                <a:gd name="T42" fmla="*/ 1519 w 1534"/>
                <a:gd name="T43" fmla="*/ 1318 h 3070"/>
                <a:gd name="T44" fmla="*/ 1530 w 1534"/>
                <a:gd name="T45" fmla="*/ 1426 h 3070"/>
                <a:gd name="T46" fmla="*/ 1534 w 1534"/>
                <a:gd name="T47" fmla="*/ 1535 h 3070"/>
                <a:gd name="T48" fmla="*/ 1530 w 1534"/>
                <a:gd name="T49" fmla="*/ 1644 h 3070"/>
                <a:gd name="T50" fmla="*/ 1519 w 1534"/>
                <a:gd name="T51" fmla="*/ 1751 h 3070"/>
                <a:gd name="T52" fmla="*/ 1500 w 1534"/>
                <a:gd name="T53" fmla="*/ 1857 h 3070"/>
                <a:gd name="T54" fmla="*/ 1474 w 1534"/>
                <a:gd name="T55" fmla="*/ 1960 h 3070"/>
                <a:gd name="T56" fmla="*/ 1442 w 1534"/>
                <a:gd name="T57" fmla="*/ 2059 h 3070"/>
                <a:gd name="T58" fmla="*/ 1402 w 1534"/>
                <a:gd name="T59" fmla="*/ 2156 h 3070"/>
                <a:gd name="T60" fmla="*/ 1358 w 1534"/>
                <a:gd name="T61" fmla="*/ 2249 h 3070"/>
                <a:gd name="T62" fmla="*/ 1307 w 1534"/>
                <a:gd name="T63" fmla="*/ 2338 h 3070"/>
                <a:gd name="T64" fmla="*/ 1250 w 1534"/>
                <a:gd name="T65" fmla="*/ 2424 h 3070"/>
                <a:gd name="T66" fmla="*/ 1188 w 1534"/>
                <a:gd name="T67" fmla="*/ 2505 h 3070"/>
                <a:gd name="T68" fmla="*/ 1119 w 1534"/>
                <a:gd name="T69" fmla="*/ 2583 h 3070"/>
                <a:gd name="T70" fmla="*/ 1047 w 1534"/>
                <a:gd name="T71" fmla="*/ 2655 h 3070"/>
                <a:gd name="T72" fmla="*/ 970 w 1534"/>
                <a:gd name="T73" fmla="*/ 2722 h 3070"/>
                <a:gd name="T74" fmla="*/ 889 w 1534"/>
                <a:gd name="T75" fmla="*/ 2785 h 3070"/>
                <a:gd name="T76" fmla="*/ 803 w 1534"/>
                <a:gd name="T77" fmla="*/ 2841 h 3070"/>
                <a:gd name="T78" fmla="*/ 714 w 1534"/>
                <a:gd name="T79" fmla="*/ 2893 h 3070"/>
                <a:gd name="T80" fmla="*/ 621 w 1534"/>
                <a:gd name="T81" fmla="*/ 2938 h 3070"/>
                <a:gd name="T82" fmla="*/ 524 w 1534"/>
                <a:gd name="T83" fmla="*/ 2977 h 3070"/>
                <a:gd name="T84" fmla="*/ 424 w 1534"/>
                <a:gd name="T85" fmla="*/ 3010 h 3070"/>
                <a:gd name="T86" fmla="*/ 321 w 1534"/>
                <a:gd name="T87" fmla="*/ 3035 h 3070"/>
                <a:gd name="T88" fmla="*/ 217 w 1534"/>
                <a:gd name="T89" fmla="*/ 3054 h 3070"/>
                <a:gd name="T90" fmla="*/ 109 w 1534"/>
                <a:gd name="T91" fmla="*/ 3065 h 3070"/>
                <a:gd name="T92" fmla="*/ 0 w 1534"/>
                <a:gd name="T93" fmla="*/ 3070 h 3070"/>
                <a:gd name="T94" fmla="*/ 0 w 1534"/>
                <a:gd name="T95" fmla="*/ 0 h 3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4" h="3070">
                  <a:moveTo>
                    <a:pt x="0" y="0"/>
                  </a:moveTo>
                  <a:lnTo>
                    <a:pt x="109" y="4"/>
                  </a:lnTo>
                  <a:lnTo>
                    <a:pt x="217" y="15"/>
                  </a:lnTo>
                  <a:lnTo>
                    <a:pt x="321" y="34"/>
                  </a:lnTo>
                  <a:lnTo>
                    <a:pt x="424" y="60"/>
                  </a:lnTo>
                  <a:lnTo>
                    <a:pt x="524" y="92"/>
                  </a:lnTo>
                  <a:lnTo>
                    <a:pt x="621" y="132"/>
                  </a:lnTo>
                  <a:lnTo>
                    <a:pt x="714" y="176"/>
                  </a:lnTo>
                  <a:lnTo>
                    <a:pt x="803" y="227"/>
                  </a:lnTo>
                  <a:lnTo>
                    <a:pt x="889" y="284"/>
                  </a:lnTo>
                  <a:lnTo>
                    <a:pt x="970" y="346"/>
                  </a:lnTo>
                  <a:lnTo>
                    <a:pt x="1047" y="415"/>
                  </a:lnTo>
                  <a:lnTo>
                    <a:pt x="1119" y="487"/>
                  </a:lnTo>
                  <a:lnTo>
                    <a:pt x="1188" y="564"/>
                  </a:lnTo>
                  <a:lnTo>
                    <a:pt x="1250" y="646"/>
                  </a:lnTo>
                  <a:lnTo>
                    <a:pt x="1307" y="731"/>
                  </a:lnTo>
                  <a:lnTo>
                    <a:pt x="1358" y="821"/>
                  </a:lnTo>
                  <a:lnTo>
                    <a:pt x="1402" y="914"/>
                  </a:lnTo>
                  <a:lnTo>
                    <a:pt x="1442" y="1011"/>
                  </a:lnTo>
                  <a:lnTo>
                    <a:pt x="1474" y="1110"/>
                  </a:lnTo>
                  <a:lnTo>
                    <a:pt x="1500" y="1213"/>
                  </a:lnTo>
                  <a:lnTo>
                    <a:pt x="1519" y="1318"/>
                  </a:lnTo>
                  <a:lnTo>
                    <a:pt x="1530" y="1426"/>
                  </a:lnTo>
                  <a:lnTo>
                    <a:pt x="1534" y="1535"/>
                  </a:lnTo>
                  <a:lnTo>
                    <a:pt x="1530" y="1644"/>
                  </a:lnTo>
                  <a:lnTo>
                    <a:pt x="1519" y="1751"/>
                  </a:lnTo>
                  <a:lnTo>
                    <a:pt x="1500" y="1857"/>
                  </a:lnTo>
                  <a:lnTo>
                    <a:pt x="1474" y="1960"/>
                  </a:lnTo>
                  <a:lnTo>
                    <a:pt x="1442" y="2059"/>
                  </a:lnTo>
                  <a:lnTo>
                    <a:pt x="1402" y="2156"/>
                  </a:lnTo>
                  <a:lnTo>
                    <a:pt x="1358" y="2249"/>
                  </a:lnTo>
                  <a:lnTo>
                    <a:pt x="1307" y="2338"/>
                  </a:lnTo>
                  <a:lnTo>
                    <a:pt x="1250" y="2424"/>
                  </a:lnTo>
                  <a:lnTo>
                    <a:pt x="1188" y="2505"/>
                  </a:lnTo>
                  <a:lnTo>
                    <a:pt x="1119" y="2583"/>
                  </a:lnTo>
                  <a:lnTo>
                    <a:pt x="1047" y="2655"/>
                  </a:lnTo>
                  <a:lnTo>
                    <a:pt x="970" y="2722"/>
                  </a:lnTo>
                  <a:lnTo>
                    <a:pt x="889" y="2785"/>
                  </a:lnTo>
                  <a:lnTo>
                    <a:pt x="803" y="2841"/>
                  </a:lnTo>
                  <a:lnTo>
                    <a:pt x="714" y="2893"/>
                  </a:lnTo>
                  <a:lnTo>
                    <a:pt x="621" y="2938"/>
                  </a:lnTo>
                  <a:lnTo>
                    <a:pt x="524" y="2977"/>
                  </a:lnTo>
                  <a:lnTo>
                    <a:pt x="424" y="3010"/>
                  </a:lnTo>
                  <a:lnTo>
                    <a:pt x="321" y="3035"/>
                  </a:lnTo>
                  <a:lnTo>
                    <a:pt x="217" y="3054"/>
                  </a:lnTo>
                  <a:lnTo>
                    <a:pt x="109" y="3065"/>
                  </a:lnTo>
                  <a:lnTo>
                    <a:pt x="0" y="3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7948"/>
            </a:solidFill>
            <a:ln w="0">
              <a:solidFill>
                <a:srgbClr val="D1794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5"/>
            <p:cNvSpPr>
              <a:spLocks/>
            </p:cNvSpPr>
            <p:nvPr/>
          </p:nvSpPr>
          <p:spPr bwMode="auto">
            <a:xfrm>
              <a:off x="5291138" y="1400176"/>
              <a:ext cx="1706563" cy="2525713"/>
            </a:xfrm>
            <a:custGeom>
              <a:avLst/>
              <a:gdLst>
                <a:gd name="T0" fmla="*/ 891 w 1075"/>
                <a:gd name="T1" fmla="*/ 0 h 1591"/>
                <a:gd name="T2" fmla="*/ 942 w 1075"/>
                <a:gd name="T3" fmla="*/ 13 h 1591"/>
                <a:gd name="T4" fmla="*/ 984 w 1075"/>
                <a:gd name="T5" fmla="*/ 45 h 1591"/>
                <a:gd name="T6" fmla="*/ 1008 w 1075"/>
                <a:gd name="T7" fmla="*/ 92 h 1591"/>
                <a:gd name="T8" fmla="*/ 1009 w 1075"/>
                <a:gd name="T9" fmla="*/ 144 h 1591"/>
                <a:gd name="T10" fmla="*/ 987 w 1075"/>
                <a:gd name="T11" fmla="*/ 193 h 1591"/>
                <a:gd name="T12" fmla="*/ 776 w 1075"/>
                <a:gd name="T13" fmla="*/ 570 h 1591"/>
                <a:gd name="T14" fmla="*/ 875 w 1075"/>
                <a:gd name="T15" fmla="*/ 635 h 1591"/>
                <a:gd name="T16" fmla="*/ 958 w 1075"/>
                <a:gd name="T17" fmla="*/ 718 h 1591"/>
                <a:gd name="T18" fmla="*/ 1021 w 1075"/>
                <a:gd name="T19" fmla="*/ 817 h 1591"/>
                <a:gd name="T20" fmla="*/ 1061 w 1075"/>
                <a:gd name="T21" fmla="*/ 930 h 1591"/>
                <a:gd name="T22" fmla="*/ 1075 w 1075"/>
                <a:gd name="T23" fmla="*/ 1053 h 1591"/>
                <a:gd name="T24" fmla="*/ 1061 w 1075"/>
                <a:gd name="T25" fmla="*/ 1176 h 1591"/>
                <a:gd name="T26" fmla="*/ 1020 w 1075"/>
                <a:gd name="T27" fmla="*/ 1289 h 1591"/>
                <a:gd name="T28" fmla="*/ 957 w 1075"/>
                <a:gd name="T29" fmla="*/ 1390 h 1591"/>
                <a:gd name="T30" fmla="*/ 874 w 1075"/>
                <a:gd name="T31" fmla="*/ 1473 h 1591"/>
                <a:gd name="T32" fmla="*/ 773 w 1075"/>
                <a:gd name="T33" fmla="*/ 1536 h 1591"/>
                <a:gd name="T34" fmla="*/ 660 w 1075"/>
                <a:gd name="T35" fmla="*/ 1577 h 1591"/>
                <a:gd name="T36" fmla="*/ 537 w 1075"/>
                <a:gd name="T37" fmla="*/ 1591 h 1591"/>
                <a:gd name="T38" fmla="*/ 415 w 1075"/>
                <a:gd name="T39" fmla="*/ 1577 h 1591"/>
                <a:gd name="T40" fmla="*/ 302 w 1075"/>
                <a:gd name="T41" fmla="*/ 1536 h 1591"/>
                <a:gd name="T42" fmla="*/ 201 w 1075"/>
                <a:gd name="T43" fmla="*/ 1473 h 1591"/>
                <a:gd name="T44" fmla="*/ 118 w 1075"/>
                <a:gd name="T45" fmla="*/ 1390 h 1591"/>
                <a:gd name="T46" fmla="*/ 55 w 1075"/>
                <a:gd name="T47" fmla="*/ 1289 h 1591"/>
                <a:gd name="T48" fmla="*/ 14 w 1075"/>
                <a:gd name="T49" fmla="*/ 1176 h 1591"/>
                <a:gd name="T50" fmla="*/ 0 w 1075"/>
                <a:gd name="T51" fmla="*/ 1053 h 1591"/>
                <a:gd name="T52" fmla="*/ 13 w 1075"/>
                <a:gd name="T53" fmla="*/ 1000 h 1591"/>
                <a:gd name="T54" fmla="*/ 45 w 1075"/>
                <a:gd name="T55" fmla="*/ 959 h 1591"/>
                <a:gd name="T56" fmla="*/ 92 w 1075"/>
                <a:gd name="T57" fmla="*/ 937 h 1591"/>
                <a:gd name="T58" fmla="*/ 148 w 1075"/>
                <a:gd name="T59" fmla="*/ 937 h 1591"/>
                <a:gd name="T60" fmla="*/ 195 w 1075"/>
                <a:gd name="T61" fmla="*/ 959 h 1591"/>
                <a:gd name="T62" fmla="*/ 227 w 1075"/>
                <a:gd name="T63" fmla="*/ 1000 h 1591"/>
                <a:gd name="T64" fmla="*/ 240 w 1075"/>
                <a:gd name="T65" fmla="*/ 1053 h 1591"/>
                <a:gd name="T66" fmla="*/ 255 w 1075"/>
                <a:gd name="T67" fmla="*/ 1148 h 1591"/>
                <a:gd name="T68" fmla="*/ 297 w 1075"/>
                <a:gd name="T69" fmla="*/ 1228 h 1591"/>
                <a:gd name="T70" fmla="*/ 361 w 1075"/>
                <a:gd name="T71" fmla="*/ 1293 h 1591"/>
                <a:gd name="T72" fmla="*/ 443 w 1075"/>
                <a:gd name="T73" fmla="*/ 1335 h 1591"/>
                <a:gd name="T74" fmla="*/ 537 w 1075"/>
                <a:gd name="T75" fmla="*/ 1351 h 1591"/>
                <a:gd name="T76" fmla="*/ 632 w 1075"/>
                <a:gd name="T77" fmla="*/ 1335 h 1591"/>
                <a:gd name="T78" fmla="*/ 714 w 1075"/>
                <a:gd name="T79" fmla="*/ 1293 h 1591"/>
                <a:gd name="T80" fmla="*/ 778 w 1075"/>
                <a:gd name="T81" fmla="*/ 1228 h 1591"/>
                <a:gd name="T82" fmla="*/ 820 w 1075"/>
                <a:gd name="T83" fmla="*/ 1148 h 1591"/>
                <a:gd name="T84" fmla="*/ 835 w 1075"/>
                <a:gd name="T85" fmla="*/ 1053 h 1591"/>
                <a:gd name="T86" fmla="*/ 820 w 1075"/>
                <a:gd name="T87" fmla="*/ 959 h 1591"/>
                <a:gd name="T88" fmla="*/ 778 w 1075"/>
                <a:gd name="T89" fmla="*/ 877 h 1591"/>
                <a:gd name="T90" fmla="*/ 714 w 1075"/>
                <a:gd name="T91" fmla="*/ 812 h 1591"/>
                <a:gd name="T92" fmla="*/ 632 w 1075"/>
                <a:gd name="T93" fmla="*/ 770 h 1591"/>
                <a:gd name="T94" fmla="*/ 537 w 1075"/>
                <a:gd name="T95" fmla="*/ 755 h 1591"/>
                <a:gd name="T96" fmla="*/ 479 w 1075"/>
                <a:gd name="T97" fmla="*/ 753 h 1591"/>
                <a:gd name="T98" fmla="*/ 432 w 1075"/>
                <a:gd name="T99" fmla="*/ 729 h 1591"/>
                <a:gd name="T100" fmla="*/ 398 w 1075"/>
                <a:gd name="T101" fmla="*/ 688 h 1591"/>
                <a:gd name="T102" fmla="*/ 385 w 1075"/>
                <a:gd name="T103" fmla="*/ 637 h 1591"/>
                <a:gd name="T104" fmla="*/ 396 w 1075"/>
                <a:gd name="T105" fmla="*/ 586 h 1591"/>
                <a:gd name="T106" fmla="*/ 650 w 1075"/>
                <a:gd name="T107" fmla="*/ 241 h 1591"/>
                <a:gd name="T108" fmla="*/ 156 w 1075"/>
                <a:gd name="T109" fmla="*/ 237 h 1591"/>
                <a:gd name="T110" fmla="*/ 109 w 1075"/>
                <a:gd name="T111" fmla="*/ 214 h 1591"/>
                <a:gd name="T112" fmla="*/ 76 w 1075"/>
                <a:gd name="T113" fmla="*/ 174 h 1591"/>
                <a:gd name="T114" fmla="*/ 65 w 1075"/>
                <a:gd name="T115" fmla="*/ 121 h 1591"/>
                <a:gd name="T116" fmla="*/ 76 w 1075"/>
                <a:gd name="T117" fmla="*/ 67 h 1591"/>
                <a:gd name="T118" fmla="*/ 109 w 1075"/>
                <a:gd name="T119" fmla="*/ 27 h 1591"/>
                <a:gd name="T120" fmla="*/ 156 w 1075"/>
                <a:gd name="T121" fmla="*/ 4 h 1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75" h="1591">
                  <a:moveTo>
                    <a:pt x="184" y="0"/>
                  </a:moveTo>
                  <a:lnTo>
                    <a:pt x="891" y="0"/>
                  </a:lnTo>
                  <a:lnTo>
                    <a:pt x="917" y="4"/>
                  </a:lnTo>
                  <a:lnTo>
                    <a:pt x="942" y="13"/>
                  </a:lnTo>
                  <a:lnTo>
                    <a:pt x="964" y="26"/>
                  </a:lnTo>
                  <a:lnTo>
                    <a:pt x="984" y="45"/>
                  </a:lnTo>
                  <a:lnTo>
                    <a:pt x="998" y="67"/>
                  </a:lnTo>
                  <a:lnTo>
                    <a:pt x="1008" y="92"/>
                  </a:lnTo>
                  <a:lnTo>
                    <a:pt x="1010" y="118"/>
                  </a:lnTo>
                  <a:lnTo>
                    <a:pt x="1009" y="144"/>
                  </a:lnTo>
                  <a:lnTo>
                    <a:pt x="1000" y="169"/>
                  </a:lnTo>
                  <a:lnTo>
                    <a:pt x="987" y="193"/>
                  </a:lnTo>
                  <a:lnTo>
                    <a:pt x="721" y="548"/>
                  </a:lnTo>
                  <a:lnTo>
                    <a:pt x="776" y="570"/>
                  </a:lnTo>
                  <a:lnTo>
                    <a:pt x="828" y="600"/>
                  </a:lnTo>
                  <a:lnTo>
                    <a:pt x="875" y="635"/>
                  </a:lnTo>
                  <a:lnTo>
                    <a:pt x="918" y="673"/>
                  </a:lnTo>
                  <a:lnTo>
                    <a:pt x="958" y="718"/>
                  </a:lnTo>
                  <a:lnTo>
                    <a:pt x="992" y="765"/>
                  </a:lnTo>
                  <a:lnTo>
                    <a:pt x="1021" y="817"/>
                  </a:lnTo>
                  <a:lnTo>
                    <a:pt x="1044" y="872"/>
                  </a:lnTo>
                  <a:lnTo>
                    <a:pt x="1061" y="930"/>
                  </a:lnTo>
                  <a:lnTo>
                    <a:pt x="1071" y="990"/>
                  </a:lnTo>
                  <a:lnTo>
                    <a:pt x="1075" y="1053"/>
                  </a:lnTo>
                  <a:lnTo>
                    <a:pt x="1071" y="1115"/>
                  </a:lnTo>
                  <a:lnTo>
                    <a:pt x="1061" y="1176"/>
                  </a:lnTo>
                  <a:lnTo>
                    <a:pt x="1044" y="1235"/>
                  </a:lnTo>
                  <a:lnTo>
                    <a:pt x="1020" y="1289"/>
                  </a:lnTo>
                  <a:lnTo>
                    <a:pt x="992" y="1341"/>
                  </a:lnTo>
                  <a:lnTo>
                    <a:pt x="957" y="1390"/>
                  </a:lnTo>
                  <a:lnTo>
                    <a:pt x="917" y="1433"/>
                  </a:lnTo>
                  <a:lnTo>
                    <a:pt x="874" y="1473"/>
                  </a:lnTo>
                  <a:lnTo>
                    <a:pt x="825" y="1506"/>
                  </a:lnTo>
                  <a:lnTo>
                    <a:pt x="773" y="1536"/>
                  </a:lnTo>
                  <a:lnTo>
                    <a:pt x="719" y="1560"/>
                  </a:lnTo>
                  <a:lnTo>
                    <a:pt x="660" y="1577"/>
                  </a:lnTo>
                  <a:lnTo>
                    <a:pt x="599" y="1587"/>
                  </a:lnTo>
                  <a:lnTo>
                    <a:pt x="537" y="1591"/>
                  </a:lnTo>
                  <a:lnTo>
                    <a:pt x="475" y="1587"/>
                  </a:lnTo>
                  <a:lnTo>
                    <a:pt x="415" y="1577"/>
                  </a:lnTo>
                  <a:lnTo>
                    <a:pt x="356" y="1560"/>
                  </a:lnTo>
                  <a:lnTo>
                    <a:pt x="302" y="1536"/>
                  </a:lnTo>
                  <a:lnTo>
                    <a:pt x="250" y="1506"/>
                  </a:lnTo>
                  <a:lnTo>
                    <a:pt x="201" y="1473"/>
                  </a:lnTo>
                  <a:lnTo>
                    <a:pt x="158" y="1433"/>
                  </a:lnTo>
                  <a:lnTo>
                    <a:pt x="118" y="1390"/>
                  </a:lnTo>
                  <a:lnTo>
                    <a:pt x="83" y="1341"/>
                  </a:lnTo>
                  <a:lnTo>
                    <a:pt x="55" y="1289"/>
                  </a:lnTo>
                  <a:lnTo>
                    <a:pt x="31" y="1235"/>
                  </a:lnTo>
                  <a:lnTo>
                    <a:pt x="14" y="1176"/>
                  </a:lnTo>
                  <a:lnTo>
                    <a:pt x="4" y="1115"/>
                  </a:lnTo>
                  <a:lnTo>
                    <a:pt x="0" y="1053"/>
                  </a:lnTo>
                  <a:lnTo>
                    <a:pt x="3" y="1026"/>
                  </a:lnTo>
                  <a:lnTo>
                    <a:pt x="13" y="1000"/>
                  </a:lnTo>
                  <a:lnTo>
                    <a:pt x="26" y="977"/>
                  </a:lnTo>
                  <a:lnTo>
                    <a:pt x="45" y="959"/>
                  </a:lnTo>
                  <a:lnTo>
                    <a:pt x="67" y="945"/>
                  </a:lnTo>
                  <a:lnTo>
                    <a:pt x="92" y="937"/>
                  </a:lnTo>
                  <a:lnTo>
                    <a:pt x="119" y="933"/>
                  </a:lnTo>
                  <a:lnTo>
                    <a:pt x="148" y="937"/>
                  </a:lnTo>
                  <a:lnTo>
                    <a:pt x="173" y="945"/>
                  </a:lnTo>
                  <a:lnTo>
                    <a:pt x="195" y="959"/>
                  </a:lnTo>
                  <a:lnTo>
                    <a:pt x="214" y="977"/>
                  </a:lnTo>
                  <a:lnTo>
                    <a:pt x="227" y="1000"/>
                  </a:lnTo>
                  <a:lnTo>
                    <a:pt x="237" y="1026"/>
                  </a:lnTo>
                  <a:lnTo>
                    <a:pt x="240" y="1053"/>
                  </a:lnTo>
                  <a:lnTo>
                    <a:pt x="243" y="1102"/>
                  </a:lnTo>
                  <a:lnTo>
                    <a:pt x="255" y="1148"/>
                  </a:lnTo>
                  <a:lnTo>
                    <a:pt x="273" y="1190"/>
                  </a:lnTo>
                  <a:lnTo>
                    <a:pt x="297" y="1228"/>
                  </a:lnTo>
                  <a:lnTo>
                    <a:pt x="326" y="1263"/>
                  </a:lnTo>
                  <a:lnTo>
                    <a:pt x="361" y="1293"/>
                  </a:lnTo>
                  <a:lnTo>
                    <a:pt x="401" y="1318"/>
                  </a:lnTo>
                  <a:lnTo>
                    <a:pt x="443" y="1335"/>
                  </a:lnTo>
                  <a:lnTo>
                    <a:pt x="489" y="1348"/>
                  </a:lnTo>
                  <a:lnTo>
                    <a:pt x="537" y="1351"/>
                  </a:lnTo>
                  <a:lnTo>
                    <a:pt x="586" y="1348"/>
                  </a:lnTo>
                  <a:lnTo>
                    <a:pt x="632" y="1335"/>
                  </a:lnTo>
                  <a:lnTo>
                    <a:pt x="674" y="1318"/>
                  </a:lnTo>
                  <a:lnTo>
                    <a:pt x="714" y="1293"/>
                  </a:lnTo>
                  <a:lnTo>
                    <a:pt x="748" y="1263"/>
                  </a:lnTo>
                  <a:lnTo>
                    <a:pt x="778" y="1228"/>
                  </a:lnTo>
                  <a:lnTo>
                    <a:pt x="802" y="1190"/>
                  </a:lnTo>
                  <a:lnTo>
                    <a:pt x="820" y="1148"/>
                  </a:lnTo>
                  <a:lnTo>
                    <a:pt x="831" y="1102"/>
                  </a:lnTo>
                  <a:lnTo>
                    <a:pt x="835" y="1053"/>
                  </a:lnTo>
                  <a:lnTo>
                    <a:pt x="831" y="1005"/>
                  </a:lnTo>
                  <a:lnTo>
                    <a:pt x="820" y="959"/>
                  </a:lnTo>
                  <a:lnTo>
                    <a:pt x="802" y="917"/>
                  </a:lnTo>
                  <a:lnTo>
                    <a:pt x="778" y="877"/>
                  </a:lnTo>
                  <a:lnTo>
                    <a:pt x="748" y="842"/>
                  </a:lnTo>
                  <a:lnTo>
                    <a:pt x="714" y="812"/>
                  </a:lnTo>
                  <a:lnTo>
                    <a:pt x="674" y="789"/>
                  </a:lnTo>
                  <a:lnTo>
                    <a:pt x="632" y="770"/>
                  </a:lnTo>
                  <a:lnTo>
                    <a:pt x="586" y="759"/>
                  </a:lnTo>
                  <a:lnTo>
                    <a:pt x="537" y="755"/>
                  </a:lnTo>
                  <a:lnTo>
                    <a:pt x="505" y="755"/>
                  </a:lnTo>
                  <a:lnTo>
                    <a:pt x="479" y="753"/>
                  </a:lnTo>
                  <a:lnTo>
                    <a:pt x="454" y="744"/>
                  </a:lnTo>
                  <a:lnTo>
                    <a:pt x="432" y="729"/>
                  </a:lnTo>
                  <a:lnTo>
                    <a:pt x="412" y="712"/>
                  </a:lnTo>
                  <a:lnTo>
                    <a:pt x="398" y="688"/>
                  </a:lnTo>
                  <a:lnTo>
                    <a:pt x="389" y="663"/>
                  </a:lnTo>
                  <a:lnTo>
                    <a:pt x="385" y="637"/>
                  </a:lnTo>
                  <a:lnTo>
                    <a:pt x="387" y="611"/>
                  </a:lnTo>
                  <a:lnTo>
                    <a:pt x="396" y="586"/>
                  </a:lnTo>
                  <a:lnTo>
                    <a:pt x="410" y="563"/>
                  </a:lnTo>
                  <a:lnTo>
                    <a:pt x="650" y="241"/>
                  </a:lnTo>
                  <a:lnTo>
                    <a:pt x="184" y="241"/>
                  </a:lnTo>
                  <a:lnTo>
                    <a:pt x="156" y="237"/>
                  </a:lnTo>
                  <a:lnTo>
                    <a:pt x="132" y="229"/>
                  </a:lnTo>
                  <a:lnTo>
                    <a:pt x="109" y="214"/>
                  </a:lnTo>
                  <a:lnTo>
                    <a:pt x="91" y="195"/>
                  </a:lnTo>
                  <a:lnTo>
                    <a:pt x="76" y="174"/>
                  </a:lnTo>
                  <a:lnTo>
                    <a:pt x="67" y="148"/>
                  </a:lnTo>
                  <a:lnTo>
                    <a:pt x="65" y="121"/>
                  </a:lnTo>
                  <a:lnTo>
                    <a:pt x="67" y="93"/>
                  </a:lnTo>
                  <a:lnTo>
                    <a:pt x="76" y="67"/>
                  </a:lnTo>
                  <a:lnTo>
                    <a:pt x="91" y="46"/>
                  </a:lnTo>
                  <a:lnTo>
                    <a:pt x="109" y="27"/>
                  </a:lnTo>
                  <a:lnTo>
                    <a:pt x="132" y="13"/>
                  </a:lnTo>
                  <a:lnTo>
                    <a:pt x="156" y="4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D17948"/>
            </a:solidFill>
            <a:ln w="0">
              <a:solidFill>
                <a:srgbClr val="D1794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6"/>
            <p:cNvSpPr>
              <a:spLocks/>
            </p:cNvSpPr>
            <p:nvPr/>
          </p:nvSpPr>
          <p:spPr bwMode="auto">
            <a:xfrm>
              <a:off x="6092826" y="1400176"/>
              <a:ext cx="904875" cy="2525713"/>
            </a:xfrm>
            <a:custGeom>
              <a:avLst/>
              <a:gdLst>
                <a:gd name="T0" fmla="*/ 386 w 570"/>
                <a:gd name="T1" fmla="*/ 0 h 1591"/>
                <a:gd name="T2" fmla="*/ 437 w 570"/>
                <a:gd name="T3" fmla="*/ 13 h 1591"/>
                <a:gd name="T4" fmla="*/ 479 w 570"/>
                <a:gd name="T5" fmla="*/ 45 h 1591"/>
                <a:gd name="T6" fmla="*/ 503 w 570"/>
                <a:gd name="T7" fmla="*/ 92 h 1591"/>
                <a:gd name="T8" fmla="*/ 504 w 570"/>
                <a:gd name="T9" fmla="*/ 144 h 1591"/>
                <a:gd name="T10" fmla="*/ 482 w 570"/>
                <a:gd name="T11" fmla="*/ 193 h 1591"/>
                <a:gd name="T12" fmla="*/ 271 w 570"/>
                <a:gd name="T13" fmla="*/ 570 h 1591"/>
                <a:gd name="T14" fmla="*/ 370 w 570"/>
                <a:gd name="T15" fmla="*/ 635 h 1591"/>
                <a:gd name="T16" fmla="*/ 453 w 570"/>
                <a:gd name="T17" fmla="*/ 718 h 1591"/>
                <a:gd name="T18" fmla="*/ 516 w 570"/>
                <a:gd name="T19" fmla="*/ 817 h 1591"/>
                <a:gd name="T20" fmla="*/ 556 w 570"/>
                <a:gd name="T21" fmla="*/ 930 h 1591"/>
                <a:gd name="T22" fmla="*/ 570 w 570"/>
                <a:gd name="T23" fmla="*/ 1053 h 1591"/>
                <a:gd name="T24" fmla="*/ 556 w 570"/>
                <a:gd name="T25" fmla="*/ 1176 h 1591"/>
                <a:gd name="T26" fmla="*/ 515 w 570"/>
                <a:gd name="T27" fmla="*/ 1289 h 1591"/>
                <a:gd name="T28" fmla="*/ 452 w 570"/>
                <a:gd name="T29" fmla="*/ 1390 h 1591"/>
                <a:gd name="T30" fmla="*/ 369 w 570"/>
                <a:gd name="T31" fmla="*/ 1473 h 1591"/>
                <a:gd name="T32" fmla="*/ 268 w 570"/>
                <a:gd name="T33" fmla="*/ 1536 h 1591"/>
                <a:gd name="T34" fmla="*/ 155 w 570"/>
                <a:gd name="T35" fmla="*/ 1577 h 1591"/>
                <a:gd name="T36" fmla="*/ 32 w 570"/>
                <a:gd name="T37" fmla="*/ 1591 h 1591"/>
                <a:gd name="T38" fmla="*/ 0 w 570"/>
                <a:gd name="T39" fmla="*/ 1349 h 1591"/>
                <a:gd name="T40" fmla="*/ 81 w 570"/>
                <a:gd name="T41" fmla="*/ 1348 h 1591"/>
                <a:gd name="T42" fmla="*/ 169 w 570"/>
                <a:gd name="T43" fmla="*/ 1318 h 1591"/>
                <a:gd name="T44" fmla="*/ 243 w 570"/>
                <a:gd name="T45" fmla="*/ 1263 h 1591"/>
                <a:gd name="T46" fmla="*/ 297 w 570"/>
                <a:gd name="T47" fmla="*/ 1190 h 1591"/>
                <a:gd name="T48" fmla="*/ 326 w 570"/>
                <a:gd name="T49" fmla="*/ 1102 h 1591"/>
                <a:gd name="T50" fmla="*/ 326 w 570"/>
                <a:gd name="T51" fmla="*/ 1005 h 1591"/>
                <a:gd name="T52" fmla="*/ 297 w 570"/>
                <a:gd name="T53" fmla="*/ 917 h 1591"/>
                <a:gd name="T54" fmla="*/ 243 w 570"/>
                <a:gd name="T55" fmla="*/ 842 h 1591"/>
                <a:gd name="T56" fmla="*/ 169 w 570"/>
                <a:gd name="T57" fmla="*/ 789 h 1591"/>
                <a:gd name="T58" fmla="*/ 81 w 570"/>
                <a:gd name="T59" fmla="*/ 759 h 1591"/>
                <a:gd name="T60" fmla="*/ 0 w 570"/>
                <a:gd name="T61" fmla="*/ 755 h 1591"/>
                <a:gd name="T62" fmla="*/ 145 w 570"/>
                <a:gd name="T63" fmla="*/ 241 h 1591"/>
                <a:gd name="T64" fmla="*/ 0 w 570"/>
                <a:gd name="T65" fmla="*/ 0 h 1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0" h="1591">
                  <a:moveTo>
                    <a:pt x="0" y="0"/>
                  </a:moveTo>
                  <a:lnTo>
                    <a:pt x="386" y="0"/>
                  </a:lnTo>
                  <a:lnTo>
                    <a:pt x="412" y="4"/>
                  </a:lnTo>
                  <a:lnTo>
                    <a:pt x="437" y="13"/>
                  </a:lnTo>
                  <a:lnTo>
                    <a:pt x="459" y="26"/>
                  </a:lnTo>
                  <a:lnTo>
                    <a:pt x="479" y="45"/>
                  </a:lnTo>
                  <a:lnTo>
                    <a:pt x="493" y="67"/>
                  </a:lnTo>
                  <a:lnTo>
                    <a:pt x="503" y="92"/>
                  </a:lnTo>
                  <a:lnTo>
                    <a:pt x="505" y="118"/>
                  </a:lnTo>
                  <a:lnTo>
                    <a:pt x="504" y="144"/>
                  </a:lnTo>
                  <a:lnTo>
                    <a:pt x="495" y="169"/>
                  </a:lnTo>
                  <a:lnTo>
                    <a:pt x="482" y="193"/>
                  </a:lnTo>
                  <a:lnTo>
                    <a:pt x="216" y="548"/>
                  </a:lnTo>
                  <a:lnTo>
                    <a:pt x="271" y="570"/>
                  </a:lnTo>
                  <a:lnTo>
                    <a:pt x="323" y="600"/>
                  </a:lnTo>
                  <a:lnTo>
                    <a:pt x="370" y="635"/>
                  </a:lnTo>
                  <a:lnTo>
                    <a:pt x="413" y="673"/>
                  </a:lnTo>
                  <a:lnTo>
                    <a:pt x="453" y="718"/>
                  </a:lnTo>
                  <a:lnTo>
                    <a:pt x="487" y="765"/>
                  </a:lnTo>
                  <a:lnTo>
                    <a:pt x="516" y="817"/>
                  </a:lnTo>
                  <a:lnTo>
                    <a:pt x="539" y="872"/>
                  </a:lnTo>
                  <a:lnTo>
                    <a:pt x="556" y="930"/>
                  </a:lnTo>
                  <a:lnTo>
                    <a:pt x="566" y="990"/>
                  </a:lnTo>
                  <a:lnTo>
                    <a:pt x="570" y="1053"/>
                  </a:lnTo>
                  <a:lnTo>
                    <a:pt x="566" y="1115"/>
                  </a:lnTo>
                  <a:lnTo>
                    <a:pt x="556" y="1176"/>
                  </a:lnTo>
                  <a:lnTo>
                    <a:pt x="539" y="1235"/>
                  </a:lnTo>
                  <a:lnTo>
                    <a:pt x="515" y="1289"/>
                  </a:lnTo>
                  <a:lnTo>
                    <a:pt x="487" y="1341"/>
                  </a:lnTo>
                  <a:lnTo>
                    <a:pt x="452" y="1390"/>
                  </a:lnTo>
                  <a:lnTo>
                    <a:pt x="412" y="1433"/>
                  </a:lnTo>
                  <a:lnTo>
                    <a:pt x="369" y="1473"/>
                  </a:lnTo>
                  <a:lnTo>
                    <a:pt x="320" y="1506"/>
                  </a:lnTo>
                  <a:lnTo>
                    <a:pt x="268" y="1536"/>
                  </a:lnTo>
                  <a:lnTo>
                    <a:pt x="214" y="1560"/>
                  </a:lnTo>
                  <a:lnTo>
                    <a:pt x="155" y="1577"/>
                  </a:lnTo>
                  <a:lnTo>
                    <a:pt x="94" y="1587"/>
                  </a:lnTo>
                  <a:lnTo>
                    <a:pt x="32" y="1591"/>
                  </a:lnTo>
                  <a:lnTo>
                    <a:pt x="0" y="1590"/>
                  </a:lnTo>
                  <a:lnTo>
                    <a:pt x="0" y="1349"/>
                  </a:lnTo>
                  <a:lnTo>
                    <a:pt x="32" y="1351"/>
                  </a:lnTo>
                  <a:lnTo>
                    <a:pt x="81" y="1348"/>
                  </a:lnTo>
                  <a:lnTo>
                    <a:pt x="127" y="1335"/>
                  </a:lnTo>
                  <a:lnTo>
                    <a:pt x="169" y="1318"/>
                  </a:lnTo>
                  <a:lnTo>
                    <a:pt x="209" y="1293"/>
                  </a:lnTo>
                  <a:lnTo>
                    <a:pt x="243" y="1263"/>
                  </a:lnTo>
                  <a:lnTo>
                    <a:pt x="273" y="1228"/>
                  </a:lnTo>
                  <a:lnTo>
                    <a:pt x="297" y="1190"/>
                  </a:lnTo>
                  <a:lnTo>
                    <a:pt x="315" y="1148"/>
                  </a:lnTo>
                  <a:lnTo>
                    <a:pt x="326" y="1102"/>
                  </a:lnTo>
                  <a:lnTo>
                    <a:pt x="330" y="1053"/>
                  </a:lnTo>
                  <a:lnTo>
                    <a:pt x="326" y="1005"/>
                  </a:lnTo>
                  <a:lnTo>
                    <a:pt x="315" y="959"/>
                  </a:lnTo>
                  <a:lnTo>
                    <a:pt x="297" y="917"/>
                  </a:lnTo>
                  <a:lnTo>
                    <a:pt x="273" y="877"/>
                  </a:lnTo>
                  <a:lnTo>
                    <a:pt x="243" y="842"/>
                  </a:lnTo>
                  <a:lnTo>
                    <a:pt x="209" y="812"/>
                  </a:lnTo>
                  <a:lnTo>
                    <a:pt x="169" y="789"/>
                  </a:lnTo>
                  <a:lnTo>
                    <a:pt x="127" y="770"/>
                  </a:lnTo>
                  <a:lnTo>
                    <a:pt x="81" y="759"/>
                  </a:lnTo>
                  <a:lnTo>
                    <a:pt x="32" y="755"/>
                  </a:lnTo>
                  <a:lnTo>
                    <a:pt x="0" y="755"/>
                  </a:lnTo>
                  <a:lnTo>
                    <a:pt x="0" y="435"/>
                  </a:lnTo>
                  <a:lnTo>
                    <a:pt x="145" y="241"/>
                  </a:lnTo>
                  <a:lnTo>
                    <a:pt x="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44A24"/>
            </a:solidFill>
            <a:ln w="0">
              <a:solidFill>
                <a:srgbClr val="A44A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252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Competitive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Landscape</a:t>
            </a:r>
          </a:p>
        </p:txBody>
      </p:sp>
      <p:grpSp>
        <p:nvGrpSpPr>
          <p:cNvPr id="16" name="Group 15"/>
          <p:cNvGrpSpPr/>
          <p:nvPr/>
        </p:nvGrpSpPr>
        <p:grpSpPr>
          <a:xfrm flipH="1">
            <a:off x="5341554" y="1725769"/>
            <a:ext cx="1508892" cy="1030310"/>
            <a:chOff x="863600" y="363538"/>
            <a:chExt cx="2292350" cy="1565275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781175" y="515938"/>
              <a:ext cx="915988" cy="190500"/>
            </a:xfrm>
            <a:custGeom>
              <a:avLst/>
              <a:gdLst>
                <a:gd name="T0" fmla="*/ 81 w 1733"/>
                <a:gd name="T1" fmla="*/ 0 h 360"/>
                <a:gd name="T2" fmla="*/ 1670 w 1733"/>
                <a:gd name="T3" fmla="*/ 217 h 360"/>
                <a:gd name="T4" fmla="*/ 1691 w 1733"/>
                <a:gd name="T5" fmla="*/ 223 h 360"/>
                <a:gd name="T6" fmla="*/ 1709 w 1733"/>
                <a:gd name="T7" fmla="*/ 235 h 360"/>
                <a:gd name="T8" fmla="*/ 1722 w 1733"/>
                <a:gd name="T9" fmla="*/ 251 h 360"/>
                <a:gd name="T10" fmla="*/ 1730 w 1733"/>
                <a:gd name="T11" fmla="*/ 270 h 360"/>
                <a:gd name="T12" fmla="*/ 1733 w 1733"/>
                <a:gd name="T13" fmla="*/ 293 h 360"/>
                <a:gd name="T14" fmla="*/ 1727 w 1733"/>
                <a:gd name="T15" fmla="*/ 315 h 360"/>
                <a:gd name="T16" fmla="*/ 1717 w 1733"/>
                <a:gd name="T17" fmla="*/ 333 h 360"/>
                <a:gd name="T18" fmla="*/ 1701 w 1733"/>
                <a:gd name="T19" fmla="*/ 348 h 360"/>
                <a:gd name="T20" fmla="*/ 1683 w 1733"/>
                <a:gd name="T21" fmla="*/ 357 h 360"/>
                <a:gd name="T22" fmla="*/ 1660 w 1733"/>
                <a:gd name="T23" fmla="*/ 360 h 360"/>
                <a:gd name="T24" fmla="*/ 1651 w 1733"/>
                <a:gd name="T25" fmla="*/ 360 h 360"/>
                <a:gd name="T26" fmla="*/ 63 w 1733"/>
                <a:gd name="T27" fmla="*/ 143 h 360"/>
                <a:gd name="T28" fmla="*/ 40 w 1733"/>
                <a:gd name="T29" fmla="*/ 136 h 360"/>
                <a:gd name="T30" fmla="*/ 22 w 1733"/>
                <a:gd name="T31" fmla="*/ 123 h 360"/>
                <a:gd name="T32" fmla="*/ 9 w 1733"/>
                <a:gd name="T33" fmla="*/ 106 h 360"/>
                <a:gd name="T34" fmla="*/ 1 w 1733"/>
                <a:gd name="T35" fmla="*/ 85 h 360"/>
                <a:gd name="T36" fmla="*/ 0 w 1733"/>
                <a:gd name="T37" fmla="*/ 62 h 360"/>
                <a:gd name="T38" fmla="*/ 8 w 1733"/>
                <a:gd name="T39" fmla="*/ 39 h 360"/>
                <a:gd name="T40" fmla="*/ 19 w 1733"/>
                <a:gd name="T41" fmla="*/ 21 h 360"/>
                <a:gd name="T42" fmla="*/ 38 w 1733"/>
                <a:gd name="T43" fmla="*/ 8 h 360"/>
                <a:gd name="T44" fmla="*/ 59 w 1733"/>
                <a:gd name="T45" fmla="*/ 0 h 360"/>
                <a:gd name="T46" fmla="*/ 81 w 1733"/>
                <a:gd name="T47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3" h="360">
                  <a:moveTo>
                    <a:pt x="81" y="0"/>
                  </a:moveTo>
                  <a:lnTo>
                    <a:pt x="1670" y="217"/>
                  </a:lnTo>
                  <a:lnTo>
                    <a:pt x="1691" y="223"/>
                  </a:lnTo>
                  <a:lnTo>
                    <a:pt x="1709" y="235"/>
                  </a:lnTo>
                  <a:lnTo>
                    <a:pt x="1722" y="251"/>
                  </a:lnTo>
                  <a:lnTo>
                    <a:pt x="1730" y="270"/>
                  </a:lnTo>
                  <a:lnTo>
                    <a:pt x="1733" y="293"/>
                  </a:lnTo>
                  <a:lnTo>
                    <a:pt x="1727" y="315"/>
                  </a:lnTo>
                  <a:lnTo>
                    <a:pt x="1717" y="333"/>
                  </a:lnTo>
                  <a:lnTo>
                    <a:pt x="1701" y="348"/>
                  </a:lnTo>
                  <a:lnTo>
                    <a:pt x="1683" y="357"/>
                  </a:lnTo>
                  <a:lnTo>
                    <a:pt x="1660" y="360"/>
                  </a:lnTo>
                  <a:lnTo>
                    <a:pt x="1651" y="360"/>
                  </a:lnTo>
                  <a:lnTo>
                    <a:pt x="63" y="143"/>
                  </a:lnTo>
                  <a:lnTo>
                    <a:pt x="40" y="136"/>
                  </a:lnTo>
                  <a:lnTo>
                    <a:pt x="22" y="123"/>
                  </a:lnTo>
                  <a:lnTo>
                    <a:pt x="9" y="106"/>
                  </a:lnTo>
                  <a:lnTo>
                    <a:pt x="1" y="85"/>
                  </a:lnTo>
                  <a:lnTo>
                    <a:pt x="0" y="62"/>
                  </a:lnTo>
                  <a:lnTo>
                    <a:pt x="8" y="39"/>
                  </a:lnTo>
                  <a:lnTo>
                    <a:pt x="19" y="21"/>
                  </a:lnTo>
                  <a:lnTo>
                    <a:pt x="38" y="8"/>
                  </a:lnTo>
                  <a:lnTo>
                    <a:pt x="59" y="0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1627188" y="363538"/>
              <a:ext cx="611188" cy="150813"/>
            </a:xfrm>
            <a:custGeom>
              <a:avLst/>
              <a:gdLst>
                <a:gd name="T0" fmla="*/ 83 w 1154"/>
                <a:gd name="T1" fmla="*/ 0 h 287"/>
                <a:gd name="T2" fmla="*/ 1094 w 1154"/>
                <a:gd name="T3" fmla="*/ 144 h 287"/>
                <a:gd name="T4" fmla="*/ 1116 w 1154"/>
                <a:gd name="T5" fmla="*/ 151 h 287"/>
                <a:gd name="T6" fmla="*/ 1133 w 1154"/>
                <a:gd name="T7" fmla="*/ 164 h 287"/>
                <a:gd name="T8" fmla="*/ 1147 w 1154"/>
                <a:gd name="T9" fmla="*/ 182 h 287"/>
                <a:gd name="T10" fmla="*/ 1154 w 1154"/>
                <a:gd name="T11" fmla="*/ 203 h 287"/>
                <a:gd name="T12" fmla="*/ 1154 w 1154"/>
                <a:gd name="T13" fmla="*/ 226 h 287"/>
                <a:gd name="T14" fmla="*/ 1147 w 1154"/>
                <a:gd name="T15" fmla="*/ 248 h 287"/>
                <a:gd name="T16" fmla="*/ 1134 w 1154"/>
                <a:gd name="T17" fmla="*/ 266 h 287"/>
                <a:gd name="T18" fmla="*/ 1117 w 1154"/>
                <a:gd name="T19" fmla="*/ 280 h 287"/>
                <a:gd name="T20" fmla="*/ 1096 w 1154"/>
                <a:gd name="T21" fmla="*/ 287 h 287"/>
                <a:gd name="T22" fmla="*/ 1072 w 1154"/>
                <a:gd name="T23" fmla="*/ 287 h 287"/>
                <a:gd name="T24" fmla="*/ 62 w 1154"/>
                <a:gd name="T25" fmla="*/ 143 h 287"/>
                <a:gd name="T26" fmla="*/ 39 w 1154"/>
                <a:gd name="T27" fmla="*/ 136 h 287"/>
                <a:gd name="T28" fmla="*/ 21 w 1154"/>
                <a:gd name="T29" fmla="*/ 123 h 287"/>
                <a:gd name="T30" fmla="*/ 8 w 1154"/>
                <a:gd name="T31" fmla="*/ 105 h 287"/>
                <a:gd name="T32" fmla="*/ 1 w 1154"/>
                <a:gd name="T33" fmla="*/ 84 h 287"/>
                <a:gd name="T34" fmla="*/ 0 w 1154"/>
                <a:gd name="T35" fmla="*/ 62 h 287"/>
                <a:gd name="T36" fmla="*/ 8 w 1154"/>
                <a:gd name="T37" fmla="*/ 39 h 287"/>
                <a:gd name="T38" fmla="*/ 21 w 1154"/>
                <a:gd name="T39" fmla="*/ 21 h 287"/>
                <a:gd name="T40" fmla="*/ 38 w 1154"/>
                <a:gd name="T41" fmla="*/ 8 h 287"/>
                <a:gd name="T42" fmla="*/ 59 w 1154"/>
                <a:gd name="T43" fmla="*/ 0 h 287"/>
                <a:gd name="T44" fmla="*/ 83 w 1154"/>
                <a:gd name="T4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4" h="287">
                  <a:moveTo>
                    <a:pt x="83" y="0"/>
                  </a:moveTo>
                  <a:lnTo>
                    <a:pt x="1094" y="144"/>
                  </a:lnTo>
                  <a:lnTo>
                    <a:pt x="1116" y="151"/>
                  </a:lnTo>
                  <a:lnTo>
                    <a:pt x="1133" y="164"/>
                  </a:lnTo>
                  <a:lnTo>
                    <a:pt x="1147" y="182"/>
                  </a:lnTo>
                  <a:lnTo>
                    <a:pt x="1154" y="203"/>
                  </a:lnTo>
                  <a:lnTo>
                    <a:pt x="1154" y="226"/>
                  </a:lnTo>
                  <a:lnTo>
                    <a:pt x="1147" y="248"/>
                  </a:lnTo>
                  <a:lnTo>
                    <a:pt x="1134" y="266"/>
                  </a:lnTo>
                  <a:lnTo>
                    <a:pt x="1117" y="280"/>
                  </a:lnTo>
                  <a:lnTo>
                    <a:pt x="1096" y="287"/>
                  </a:lnTo>
                  <a:lnTo>
                    <a:pt x="1072" y="287"/>
                  </a:lnTo>
                  <a:lnTo>
                    <a:pt x="62" y="143"/>
                  </a:lnTo>
                  <a:lnTo>
                    <a:pt x="39" y="136"/>
                  </a:lnTo>
                  <a:lnTo>
                    <a:pt x="21" y="123"/>
                  </a:lnTo>
                  <a:lnTo>
                    <a:pt x="8" y="105"/>
                  </a:lnTo>
                  <a:lnTo>
                    <a:pt x="1" y="84"/>
                  </a:lnTo>
                  <a:lnTo>
                    <a:pt x="0" y="62"/>
                  </a:lnTo>
                  <a:lnTo>
                    <a:pt x="8" y="39"/>
                  </a:lnTo>
                  <a:lnTo>
                    <a:pt x="21" y="21"/>
                  </a:lnTo>
                  <a:lnTo>
                    <a:pt x="38" y="8"/>
                  </a:lnTo>
                  <a:lnTo>
                    <a:pt x="59" y="0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1360488" y="1738313"/>
              <a:ext cx="915988" cy="190500"/>
            </a:xfrm>
            <a:custGeom>
              <a:avLst/>
              <a:gdLst>
                <a:gd name="T0" fmla="*/ 1651 w 1732"/>
                <a:gd name="T1" fmla="*/ 0 h 360"/>
                <a:gd name="T2" fmla="*/ 1651 w 1732"/>
                <a:gd name="T3" fmla="*/ 0 h 360"/>
                <a:gd name="T4" fmla="*/ 1673 w 1732"/>
                <a:gd name="T5" fmla="*/ 0 h 360"/>
                <a:gd name="T6" fmla="*/ 1694 w 1732"/>
                <a:gd name="T7" fmla="*/ 8 h 360"/>
                <a:gd name="T8" fmla="*/ 1713 w 1732"/>
                <a:gd name="T9" fmla="*/ 21 h 360"/>
                <a:gd name="T10" fmla="*/ 1725 w 1732"/>
                <a:gd name="T11" fmla="*/ 40 h 360"/>
                <a:gd name="T12" fmla="*/ 1732 w 1732"/>
                <a:gd name="T13" fmla="*/ 62 h 360"/>
                <a:gd name="T14" fmla="*/ 1731 w 1732"/>
                <a:gd name="T15" fmla="*/ 86 h 360"/>
                <a:gd name="T16" fmla="*/ 1723 w 1732"/>
                <a:gd name="T17" fmla="*/ 107 h 360"/>
                <a:gd name="T18" fmla="*/ 1710 w 1732"/>
                <a:gd name="T19" fmla="*/ 124 h 360"/>
                <a:gd name="T20" fmla="*/ 1692 w 1732"/>
                <a:gd name="T21" fmla="*/ 137 h 360"/>
                <a:gd name="T22" fmla="*/ 1669 w 1732"/>
                <a:gd name="T23" fmla="*/ 143 h 360"/>
                <a:gd name="T24" fmla="*/ 81 w 1732"/>
                <a:gd name="T25" fmla="*/ 360 h 360"/>
                <a:gd name="T26" fmla="*/ 72 w 1732"/>
                <a:gd name="T27" fmla="*/ 360 h 360"/>
                <a:gd name="T28" fmla="*/ 49 w 1732"/>
                <a:gd name="T29" fmla="*/ 357 h 360"/>
                <a:gd name="T30" fmla="*/ 31 w 1732"/>
                <a:gd name="T31" fmla="*/ 348 h 360"/>
                <a:gd name="T32" fmla="*/ 15 w 1732"/>
                <a:gd name="T33" fmla="*/ 334 h 360"/>
                <a:gd name="T34" fmla="*/ 5 w 1732"/>
                <a:gd name="T35" fmla="*/ 315 h 360"/>
                <a:gd name="T36" fmla="*/ 0 w 1732"/>
                <a:gd name="T37" fmla="*/ 293 h 360"/>
                <a:gd name="T38" fmla="*/ 1 w 1732"/>
                <a:gd name="T39" fmla="*/ 271 h 360"/>
                <a:gd name="T40" fmla="*/ 10 w 1732"/>
                <a:gd name="T41" fmla="*/ 251 h 360"/>
                <a:gd name="T42" fmla="*/ 23 w 1732"/>
                <a:gd name="T43" fmla="*/ 235 h 360"/>
                <a:gd name="T44" fmla="*/ 40 w 1732"/>
                <a:gd name="T45" fmla="*/ 224 h 360"/>
                <a:gd name="T46" fmla="*/ 61 w 1732"/>
                <a:gd name="T47" fmla="*/ 217 h 360"/>
                <a:gd name="T48" fmla="*/ 1651 w 1732"/>
                <a:gd name="T49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32" h="360">
                  <a:moveTo>
                    <a:pt x="1651" y="0"/>
                  </a:moveTo>
                  <a:lnTo>
                    <a:pt x="1651" y="0"/>
                  </a:lnTo>
                  <a:lnTo>
                    <a:pt x="1673" y="0"/>
                  </a:lnTo>
                  <a:lnTo>
                    <a:pt x="1694" y="8"/>
                  </a:lnTo>
                  <a:lnTo>
                    <a:pt x="1713" y="21"/>
                  </a:lnTo>
                  <a:lnTo>
                    <a:pt x="1725" y="40"/>
                  </a:lnTo>
                  <a:lnTo>
                    <a:pt x="1732" y="62"/>
                  </a:lnTo>
                  <a:lnTo>
                    <a:pt x="1731" y="86"/>
                  </a:lnTo>
                  <a:lnTo>
                    <a:pt x="1723" y="107"/>
                  </a:lnTo>
                  <a:lnTo>
                    <a:pt x="1710" y="124"/>
                  </a:lnTo>
                  <a:lnTo>
                    <a:pt x="1692" y="137"/>
                  </a:lnTo>
                  <a:lnTo>
                    <a:pt x="1669" y="143"/>
                  </a:lnTo>
                  <a:lnTo>
                    <a:pt x="81" y="360"/>
                  </a:lnTo>
                  <a:lnTo>
                    <a:pt x="72" y="360"/>
                  </a:lnTo>
                  <a:lnTo>
                    <a:pt x="49" y="357"/>
                  </a:lnTo>
                  <a:lnTo>
                    <a:pt x="31" y="348"/>
                  </a:lnTo>
                  <a:lnTo>
                    <a:pt x="15" y="334"/>
                  </a:lnTo>
                  <a:lnTo>
                    <a:pt x="5" y="315"/>
                  </a:lnTo>
                  <a:lnTo>
                    <a:pt x="0" y="293"/>
                  </a:lnTo>
                  <a:lnTo>
                    <a:pt x="1" y="271"/>
                  </a:lnTo>
                  <a:lnTo>
                    <a:pt x="10" y="251"/>
                  </a:lnTo>
                  <a:lnTo>
                    <a:pt x="23" y="235"/>
                  </a:lnTo>
                  <a:lnTo>
                    <a:pt x="40" y="224"/>
                  </a:lnTo>
                  <a:lnTo>
                    <a:pt x="61" y="217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1819275" y="1585913"/>
              <a:ext cx="609600" cy="152400"/>
            </a:xfrm>
            <a:custGeom>
              <a:avLst/>
              <a:gdLst>
                <a:gd name="T0" fmla="*/ 1072 w 1154"/>
                <a:gd name="T1" fmla="*/ 0 h 288"/>
                <a:gd name="T2" fmla="*/ 1096 w 1154"/>
                <a:gd name="T3" fmla="*/ 0 h 288"/>
                <a:gd name="T4" fmla="*/ 1117 w 1154"/>
                <a:gd name="T5" fmla="*/ 8 h 288"/>
                <a:gd name="T6" fmla="*/ 1134 w 1154"/>
                <a:gd name="T7" fmla="*/ 21 h 288"/>
                <a:gd name="T8" fmla="*/ 1147 w 1154"/>
                <a:gd name="T9" fmla="*/ 40 h 288"/>
                <a:gd name="T10" fmla="*/ 1154 w 1154"/>
                <a:gd name="T11" fmla="*/ 62 h 288"/>
                <a:gd name="T12" fmla="*/ 1154 w 1154"/>
                <a:gd name="T13" fmla="*/ 84 h 288"/>
                <a:gd name="T14" fmla="*/ 1147 w 1154"/>
                <a:gd name="T15" fmla="*/ 105 h 288"/>
                <a:gd name="T16" fmla="*/ 1133 w 1154"/>
                <a:gd name="T17" fmla="*/ 124 h 288"/>
                <a:gd name="T18" fmla="*/ 1116 w 1154"/>
                <a:gd name="T19" fmla="*/ 137 h 288"/>
                <a:gd name="T20" fmla="*/ 1094 w 1154"/>
                <a:gd name="T21" fmla="*/ 143 h 288"/>
                <a:gd name="T22" fmla="*/ 83 w 1154"/>
                <a:gd name="T23" fmla="*/ 288 h 288"/>
                <a:gd name="T24" fmla="*/ 59 w 1154"/>
                <a:gd name="T25" fmla="*/ 288 h 288"/>
                <a:gd name="T26" fmla="*/ 38 w 1154"/>
                <a:gd name="T27" fmla="*/ 280 h 288"/>
                <a:gd name="T28" fmla="*/ 21 w 1154"/>
                <a:gd name="T29" fmla="*/ 267 h 288"/>
                <a:gd name="T30" fmla="*/ 8 w 1154"/>
                <a:gd name="T31" fmla="*/ 249 h 288"/>
                <a:gd name="T32" fmla="*/ 0 w 1154"/>
                <a:gd name="T33" fmla="*/ 226 h 288"/>
                <a:gd name="T34" fmla="*/ 1 w 1154"/>
                <a:gd name="T35" fmla="*/ 204 h 288"/>
                <a:gd name="T36" fmla="*/ 8 w 1154"/>
                <a:gd name="T37" fmla="*/ 183 h 288"/>
                <a:gd name="T38" fmla="*/ 21 w 1154"/>
                <a:gd name="T39" fmla="*/ 165 h 288"/>
                <a:gd name="T40" fmla="*/ 39 w 1154"/>
                <a:gd name="T41" fmla="*/ 151 h 288"/>
                <a:gd name="T42" fmla="*/ 62 w 1154"/>
                <a:gd name="T43" fmla="*/ 145 h 288"/>
                <a:gd name="T44" fmla="*/ 1072 w 1154"/>
                <a:gd name="T4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4" h="288">
                  <a:moveTo>
                    <a:pt x="1072" y="0"/>
                  </a:moveTo>
                  <a:lnTo>
                    <a:pt x="1096" y="0"/>
                  </a:lnTo>
                  <a:lnTo>
                    <a:pt x="1117" y="8"/>
                  </a:lnTo>
                  <a:lnTo>
                    <a:pt x="1134" y="21"/>
                  </a:lnTo>
                  <a:lnTo>
                    <a:pt x="1147" y="40"/>
                  </a:lnTo>
                  <a:lnTo>
                    <a:pt x="1154" y="62"/>
                  </a:lnTo>
                  <a:lnTo>
                    <a:pt x="1154" y="84"/>
                  </a:lnTo>
                  <a:lnTo>
                    <a:pt x="1147" y="105"/>
                  </a:lnTo>
                  <a:lnTo>
                    <a:pt x="1133" y="124"/>
                  </a:lnTo>
                  <a:lnTo>
                    <a:pt x="1116" y="137"/>
                  </a:lnTo>
                  <a:lnTo>
                    <a:pt x="1094" y="143"/>
                  </a:lnTo>
                  <a:lnTo>
                    <a:pt x="83" y="288"/>
                  </a:lnTo>
                  <a:lnTo>
                    <a:pt x="59" y="288"/>
                  </a:lnTo>
                  <a:lnTo>
                    <a:pt x="38" y="280"/>
                  </a:lnTo>
                  <a:lnTo>
                    <a:pt x="21" y="267"/>
                  </a:lnTo>
                  <a:lnTo>
                    <a:pt x="8" y="249"/>
                  </a:lnTo>
                  <a:lnTo>
                    <a:pt x="0" y="226"/>
                  </a:lnTo>
                  <a:lnTo>
                    <a:pt x="1" y="204"/>
                  </a:lnTo>
                  <a:lnTo>
                    <a:pt x="8" y="183"/>
                  </a:lnTo>
                  <a:lnTo>
                    <a:pt x="21" y="165"/>
                  </a:lnTo>
                  <a:lnTo>
                    <a:pt x="39" y="151"/>
                  </a:lnTo>
                  <a:lnTo>
                    <a:pt x="62" y="145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863600" y="592138"/>
              <a:ext cx="2292350" cy="1069975"/>
            </a:xfrm>
            <a:custGeom>
              <a:avLst/>
              <a:gdLst>
                <a:gd name="T0" fmla="*/ 3393 w 4332"/>
                <a:gd name="T1" fmla="*/ 596 h 2022"/>
                <a:gd name="T2" fmla="*/ 3193 w 4332"/>
                <a:gd name="T3" fmla="*/ 888 h 2022"/>
                <a:gd name="T4" fmla="*/ 3236 w 4332"/>
                <a:gd name="T5" fmla="*/ 1249 h 2022"/>
                <a:gd name="T6" fmla="*/ 3500 w 4332"/>
                <a:gd name="T7" fmla="*/ 1484 h 2022"/>
                <a:gd name="T8" fmla="*/ 3865 w 4332"/>
                <a:gd name="T9" fmla="*/ 1483 h 2022"/>
                <a:gd name="T10" fmla="*/ 4129 w 4332"/>
                <a:gd name="T11" fmla="*/ 1249 h 2022"/>
                <a:gd name="T12" fmla="*/ 4172 w 4332"/>
                <a:gd name="T13" fmla="*/ 888 h 2022"/>
                <a:gd name="T14" fmla="*/ 3971 w 4332"/>
                <a:gd name="T15" fmla="*/ 596 h 2022"/>
                <a:gd name="T16" fmla="*/ 1654 w 4332"/>
                <a:gd name="T17" fmla="*/ 232 h 2022"/>
                <a:gd name="T18" fmla="*/ 1942 w 4332"/>
                <a:gd name="T19" fmla="*/ 617 h 2022"/>
                <a:gd name="T20" fmla="*/ 2018 w 4332"/>
                <a:gd name="T21" fmla="*/ 1094 h 2022"/>
                <a:gd name="T22" fmla="*/ 1868 w 4332"/>
                <a:gd name="T23" fmla="*/ 1548 h 2022"/>
                <a:gd name="T24" fmla="*/ 2094 w 4332"/>
                <a:gd name="T25" fmla="*/ 1517 h 2022"/>
                <a:gd name="T26" fmla="*/ 2188 w 4332"/>
                <a:gd name="T27" fmla="*/ 1449 h 2022"/>
                <a:gd name="T28" fmla="*/ 2455 w 4332"/>
                <a:gd name="T29" fmla="*/ 1682 h 2022"/>
                <a:gd name="T30" fmla="*/ 2527 w 4332"/>
                <a:gd name="T31" fmla="*/ 1445 h 2022"/>
                <a:gd name="T32" fmla="*/ 2599 w 4332"/>
                <a:gd name="T33" fmla="*/ 1663 h 2022"/>
                <a:gd name="T34" fmla="*/ 2866 w 4332"/>
                <a:gd name="T35" fmla="*/ 1449 h 2022"/>
                <a:gd name="T36" fmla="*/ 2960 w 4332"/>
                <a:gd name="T37" fmla="*/ 1517 h 2022"/>
                <a:gd name="T38" fmla="*/ 3149 w 4332"/>
                <a:gd name="T39" fmla="*/ 1383 h 2022"/>
                <a:gd name="T40" fmla="*/ 3032 w 4332"/>
                <a:gd name="T41" fmla="*/ 1011 h 2022"/>
                <a:gd name="T42" fmla="*/ 3149 w 4332"/>
                <a:gd name="T43" fmla="*/ 641 h 2022"/>
                <a:gd name="T44" fmla="*/ 2960 w 4332"/>
                <a:gd name="T45" fmla="*/ 506 h 2022"/>
                <a:gd name="T46" fmla="*/ 2866 w 4332"/>
                <a:gd name="T47" fmla="*/ 575 h 2022"/>
                <a:gd name="T48" fmla="*/ 2599 w 4332"/>
                <a:gd name="T49" fmla="*/ 360 h 2022"/>
                <a:gd name="T50" fmla="*/ 2527 w 4332"/>
                <a:gd name="T51" fmla="*/ 578 h 2022"/>
                <a:gd name="T52" fmla="*/ 2455 w 4332"/>
                <a:gd name="T53" fmla="*/ 341 h 2022"/>
                <a:gd name="T54" fmla="*/ 2188 w 4332"/>
                <a:gd name="T55" fmla="*/ 575 h 2022"/>
                <a:gd name="T56" fmla="*/ 2094 w 4332"/>
                <a:gd name="T57" fmla="*/ 506 h 2022"/>
                <a:gd name="T58" fmla="*/ 768 w 4332"/>
                <a:gd name="T59" fmla="*/ 180 h 2022"/>
                <a:gd name="T60" fmla="*/ 372 w 4332"/>
                <a:gd name="T61" fmla="*/ 427 h 2022"/>
                <a:gd name="T62" fmla="*/ 160 w 4332"/>
                <a:gd name="T63" fmla="*/ 847 h 2022"/>
                <a:gd name="T64" fmla="*/ 205 w 4332"/>
                <a:gd name="T65" fmla="*/ 1330 h 2022"/>
                <a:gd name="T66" fmla="*/ 487 w 4332"/>
                <a:gd name="T67" fmla="*/ 1702 h 2022"/>
                <a:gd name="T68" fmla="*/ 927 w 4332"/>
                <a:gd name="T69" fmla="*/ 1874 h 2022"/>
                <a:gd name="T70" fmla="*/ 1181 w 4332"/>
                <a:gd name="T71" fmla="*/ 1861 h 2022"/>
                <a:gd name="T72" fmla="*/ 1569 w 4332"/>
                <a:gd name="T73" fmla="*/ 1674 h 2022"/>
                <a:gd name="T74" fmla="*/ 1823 w 4332"/>
                <a:gd name="T75" fmla="*/ 1312 h 2022"/>
                <a:gd name="T76" fmla="*/ 1863 w 4332"/>
                <a:gd name="T77" fmla="*/ 858 h 2022"/>
                <a:gd name="T78" fmla="*/ 1674 w 4332"/>
                <a:gd name="T79" fmla="*/ 454 h 2022"/>
                <a:gd name="T80" fmla="*/ 1307 w 4332"/>
                <a:gd name="T81" fmla="*/ 198 h 2022"/>
                <a:gd name="T82" fmla="*/ 1065 w 4332"/>
                <a:gd name="T83" fmla="*/ 147 h 2022"/>
                <a:gd name="T84" fmla="*/ 1174 w 4332"/>
                <a:gd name="T85" fmla="*/ 14 h 2022"/>
                <a:gd name="T86" fmla="*/ 3706 w 4332"/>
                <a:gd name="T87" fmla="*/ 362 h 2022"/>
                <a:gd name="T88" fmla="*/ 3989 w 4332"/>
                <a:gd name="T89" fmla="*/ 440 h 2022"/>
                <a:gd name="T90" fmla="*/ 4270 w 4332"/>
                <a:gd name="T91" fmla="*/ 735 h 2022"/>
                <a:gd name="T92" fmla="*/ 4316 w 4332"/>
                <a:gd name="T93" fmla="*/ 1154 h 2022"/>
                <a:gd name="T94" fmla="*/ 4106 w 4332"/>
                <a:gd name="T95" fmla="*/ 1504 h 2022"/>
                <a:gd name="T96" fmla="*/ 3723 w 4332"/>
                <a:gd name="T97" fmla="*/ 1660 h 2022"/>
                <a:gd name="T98" fmla="*/ 1267 w 4332"/>
                <a:gd name="T99" fmla="*/ 1990 h 2022"/>
                <a:gd name="T100" fmla="*/ 1011 w 4332"/>
                <a:gd name="T101" fmla="*/ 2022 h 2022"/>
                <a:gd name="T102" fmla="*/ 500 w 4332"/>
                <a:gd name="T103" fmla="*/ 1885 h 2022"/>
                <a:gd name="T104" fmla="*/ 138 w 4332"/>
                <a:gd name="T105" fmla="*/ 1522 h 2022"/>
                <a:gd name="T106" fmla="*/ 0 w 4332"/>
                <a:gd name="T107" fmla="*/ 1011 h 2022"/>
                <a:gd name="T108" fmla="*/ 138 w 4332"/>
                <a:gd name="T109" fmla="*/ 502 h 2022"/>
                <a:gd name="T110" fmla="*/ 500 w 4332"/>
                <a:gd name="T111" fmla="*/ 139 h 2022"/>
                <a:gd name="T112" fmla="*/ 1011 w 4332"/>
                <a:gd name="T113" fmla="*/ 0 h 2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332" h="2022">
                  <a:moveTo>
                    <a:pt x="3682" y="506"/>
                  </a:moveTo>
                  <a:lnTo>
                    <a:pt x="3619" y="510"/>
                  </a:lnTo>
                  <a:lnTo>
                    <a:pt x="3557" y="521"/>
                  </a:lnTo>
                  <a:lnTo>
                    <a:pt x="3500" y="540"/>
                  </a:lnTo>
                  <a:lnTo>
                    <a:pt x="3445" y="566"/>
                  </a:lnTo>
                  <a:lnTo>
                    <a:pt x="3393" y="596"/>
                  </a:lnTo>
                  <a:lnTo>
                    <a:pt x="3346" y="634"/>
                  </a:lnTo>
                  <a:lnTo>
                    <a:pt x="3304" y="676"/>
                  </a:lnTo>
                  <a:lnTo>
                    <a:pt x="3267" y="722"/>
                  </a:lnTo>
                  <a:lnTo>
                    <a:pt x="3236" y="774"/>
                  </a:lnTo>
                  <a:lnTo>
                    <a:pt x="3211" y="829"/>
                  </a:lnTo>
                  <a:lnTo>
                    <a:pt x="3193" y="888"/>
                  </a:lnTo>
                  <a:lnTo>
                    <a:pt x="3181" y="948"/>
                  </a:lnTo>
                  <a:lnTo>
                    <a:pt x="3177" y="1011"/>
                  </a:lnTo>
                  <a:lnTo>
                    <a:pt x="3181" y="1076"/>
                  </a:lnTo>
                  <a:lnTo>
                    <a:pt x="3193" y="1136"/>
                  </a:lnTo>
                  <a:lnTo>
                    <a:pt x="3211" y="1195"/>
                  </a:lnTo>
                  <a:lnTo>
                    <a:pt x="3236" y="1249"/>
                  </a:lnTo>
                  <a:lnTo>
                    <a:pt x="3267" y="1300"/>
                  </a:lnTo>
                  <a:lnTo>
                    <a:pt x="3304" y="1347"/>
                  </a:lnTo>
                  <a:lnTo>
                    <a:pt x="3346" y="1389"/>
                  </a:lnTo>
                  <a:lnTo>
                    <a:pt x="3393" y="1426"/>
                  </a:lnTo>
                  <a:lnTo>
                    <a:pt x="3445" y="1458"/>
                  </a:lnTo>
                  <a:lnTo>
                    <a:pt x="3500" y="1484"/>
                  </a:lnTo>
                  <a:lnTo>
                    <a:pt x="3557" y="1502"/>
                  </a:lnTo>
                  <a:lnTo>
                    <a:pt x="3619" y="1513"/>
                  </a:lnTo>
                  <a:lnTo>
                    <a:pt x="3682" y="1517"/>
                  </a:lnTo>
                  <a:lnTo>
                    <a:pt x="3745" y="1513"/>
                  </a:lnTo>
                  <a:lnTo>
                    <a:pt x="3807" y="1502"/>
                  </a:lnTo>
                  <a:lnTo>
                    <a:pt x="3865" y="1483"/>
                  </a:lnTo>
                  <a:lnTo>
                    <a:pt x="3920" y="1458"/>
                  </a:lnTo>
                  <a:lnTo>
                    <a:pt x="3971" y="1426"/>
                  </a:lnTo>
                  <a:lnTo>
                    <a:pt x="4018" y="1389"/>
                  </a:lnTo>
                  <a:lnTo>
                    <a:pt x="4060" y="1347"/>
                  </a:lnTo>
                  <a:lnTo>
                    <a:pt x="4097" y="1300"/>
                  </a:lnTo>
                  <a:lnTo>
                    <a:pt x="4129" y="1249"/>
                  </a:lnTo>
                  <a:lnTo>
                    <a:pt x="4153" y="1195"/>
                  </a:lnTo>
                  <a:lnTo>
                    <a:pt x="4172" y="1136"/>
                  </a:lnTo>
                  <a:lnTo>
                    <a:pt x="4184" y="1076"/>
                  </a:lnTo>
                  <a:lnTo>
                    <a:pt x="4188" y="1011"/>
                  </a:lnTo>
                  <a:lnTo>
                    <a:pt x="4184" y="948"/>
                  </a:lnTo>
                  <a:lnTo>
                    <a:pt x="4172" y="888"/>
                  </a:lnTo>
                  <a:lnTo>
                    <a:pt x="4153" y="829"/>
                  </a:lnTo>
                  <a:lnTo>
                    <a:pt x="4129" y="774"/>
                  </a:lnTo>
                  <a:lnTo>
                    <a:pt x="4097" y="722"/>
                  </a:lnTo>
                  <a:lnTo>
                    <a:pt x="4060" y="676"/>
                  </a:lnTo>
                  <a:lnTo>
                    <a:pt x="4018" y="634"/>
                  </a:lnTo>
                  <a:lnTo>
                    <a:pt x="3971" y="596"/>
                  </a:lnTo>
                  <a:lnTo>
                    <a:pt x="3920" y="566"/>
                  </a:lnTo>
                  <a:lnTo>
                    <a:pt x="3865" y="540"/>
                  </a:lnTo>
                  <a:lnTo>
                    <a:pt x="3807" y="521"/>
                  </a:lnTo>
                  <a:lnTo>
                    <a:pt x="3745" y="510"/>
                  </a:lnTo>
                  <a:lnTo>
                    <a:pt x="3682" y="506"/>
                  </a:lnTo>
                  <a:close/>
                  <a:moveTo>
                    <a:pt x="1654" y="232"/>
                  </a:moveTo>
                  <a:lnTo>
                    <a:pt x="1716" y="288"/>
                  </a:lnTo>
                  <a:lnTo>
                    <a:pt x="1771" y="347"/>
                  </a:lnTo>
                  <a:lnTo>
                    <a:pt x="1822" y="408"/>
                  </a:lnTo>
                  <a:lnTo>
                    <a:pt x="1868" y="475"/>
                  </a:lnTo>
                  <a:lnTo>
                    <a:pt x="1907" y="545"/>
                  </a:lnTo>
                  <a:lnTo>
                    <a:pt x="1942" y="617"/>
                  </a:lnTo>
                  <a:lnTo>
                    <a:pt x="1970" y="693"/>
                  </a:lnTo>
                  <a:lnTo>
                    <a:pt x="1993" y="770"/>
                  </a:lnTo>
                  <a:lnTo>
                    <a:pt x="2008" y="850"/>
                  </a:lnTo>
                  <a:lnTo>
                    <a:pt x="2018" y="930"/>
                  </a:lnTo>
                  <a:lnTo>
                    <a:pt x="2022" y="1011"/>
                  </a:lnTo>
                  <a:lnTo>
                    <a:pt x="2018" y="1094"/>
                  </a:lnTo>
                  <a:lnTo>
                    <a:pt x="2008" y="1174"/>
                  </a:lnTo>
                  <a:lnTo>
                    <a:pt x="1993" y="1253"/>
                  </a:lnTo>
                  <a:lnTo>
                    <a:pt x="1970" y="1330"/>
                  </a:lnTo>
                  <a:lnTo>
                    <a:pt x="1942" y="1405"/>
                  </a:lnTo>
                  <a:lnTo>
                    <a:pt x="1907" y="1479"/>
                  </a:lnTo>
                  <a:lnTo>
                    <a:pt x="1868" y="1548"/>
                  </a:lnTo>
                  <a:lnTo>
                    <a:pt x="1822" y="1614"/>
                  </a:lnTo>
                  <a:lnTo>
                    <a:pt x="1771" y="1677"/>
                  </a:lnTo>
                  <a:lnTo>
                    <a:pt x="1716" y="1736"/>
                  </a:lnTo>
                  <a:lnTo>
                    <a:pt x="1654" y="1791"/>
                  </a:lnTo>
                  <a:lnTo>
                    <a:pt x="2094" y="1731"/>
                  </a:lnTo>
                  <a:lnTo>
                    <a:pt x="2094" y="1517"/>
                  </a:lnTo>
                  <a:lnTo>
                    <a:pt x="2098" y="1495"/>
                  </a:lnTo>
                  <a:lnTo>
                    <a:pt x="2108" y="1475"/>
                  </a:lnTo>
                  <a:lnTo>
                    <a:pt x="2123" y="1459"/>
                  </a:lnTo>
                  <a:lnTo>
                    <a:pt x="2144" y="1449"/>
                  </a:lnTo>
                  <a:lnTo>
                    <a:pt x="2165" y="1445"/>
                  </a:lnTo>
                  <a:lnTo>
                    <a:pt x="2188" y="1449"/>
                  </a:lnTo>
                  <a:lnTo>
                    <a:pt x="2208" y="1459"/>
                  </a:lnTo>
                  <a:lnTo>
                    <a:pt x="2224" y="1475"/>
                  </a:lnTo>
                  <a:lnTo>
                    <a:pt x="2234" y="1495"/>
                  </a:lnTo>
                  <a:lnTo>
                    <a:pt x="2238" y="1517"/>
                  </a:lnTo>
                  <a:lnTo>
                    <a:pt x="2238" y="1713"/>
                  </a:lnTo>
                  <a:lnTo>
                    <a:pt x="2455" y="1682"/>
                  </a:lnTo>
                  <a:lnTo>
                    <a:pt x="2455" y="1517"/>
                  </a:lnTo>
                  <a:lnTo>
                    <a:pt x="2459" y="1495"/>
                  </a:lnTo>
                  <a:lnTo>
                    <a:pt x="2469" y="1475"/>
                  </a:lnTo>
                  <a:lnTo>
                    <a:pt x="2484" y="1459"/>
                  </a:lnTo>
                  <a:lnTo>
                    <a:pt x="2505" y="1449"/>
                  </a:lnTo>
                  <a:lnTo>
                    <a:pt x="2527" y="1445"/>
                  </a:lnTo>
                  <a:lnTo>
                    <a:pt x="2549" y="1449"/>
                  </a:lnTo>
                  <a:lnTo>
                    <a:pt x="2569" y="1459"/>
                  </a:lnTo>
                  <a:lnTo>
                    <a:pt x="2585" y="1475"/>
                  </a:lnTo>
                  <a:lnTo>
                    <a:pt x="2595" y="1495"/>
                  </a:lnTo>
                  <a:lnTo>
                    <a:pt x="2599" y="1517"/>
                  </a:lnTo>
                  <a:lnTo>
                    <a:pt x="2599" y="1663"/>
                  </a:lnTo>
                  <a:lnTo>
                    <a:pt x="2816" y="1634"/>
                  </a:lnTo>
                  <a:lnTo>
                    <a:pt x="2816" y="1517"/>
                  </a:lnTo>
                  <a:lnTo>
                    <a:pt x="2820" y="1495"/>
                  </a:lnTo>
                  <a:lnTo>
                    <a:pt x="2830" y="1475"/>
                  </a:lnTo>
                  <a:lnTo>
                    <a:pt x="2845" y="1459"/>
                  </a:lnTo>
                  <a:lnTo>
                    <a:pt x="2866" y="1449"/>
                  </a:lnTo>
                  <a:lnTo>
                    <a:pt x="2888" y="1445"/>
                  </a:lnTo>
                  <a:lnTo>
                    <a:pt x="2910" y="1449"/>
                  </a:lnTo>
                  <a:lnTo>
                    <a:pt x="2930" y="1459"/>
                  </a:lnTo>
                  <a:lnTo>
                    <a:pt x="2946" y="1475"/>
                  </a:lnTo>
                  <a:lnTo>
                    <a:pt x="2956" y="1495"/>
                  </a:lnTo>
                  <a:lnTo>
                    <a:pt x="2960" y="1517"/>
                  </a:lnTo>
                  <a:lnTo>
                    <a:pt x="2960" y="1614"/>
                  </a:lnTo>
                  <a:lnTo>
                    <a:pt x="3340" y="1563"/>
                  </a:lnTo>
                  <a:lnTo>
                    <a:pt x="3284" y="1525"/>
                  </a:lnTo>
                  <a:lnTo>
                    <a:pt x="3235" y="1481"/>
                  </a:lnTo>
                  <a:lnTo>
                    <a:pt x="3189" y="1434"/>
                  </a:lnTo>
                  <a:lnTo>
                    <a:pt x="3149" y="1383"/>
                  </a:lnTo>
                  <a:lnTo>
                    <a:pt x="3114" y="1328"/>
                  </a:lnTo>
                  <a:lnTo>
                    <a:pt x="3085" y="1269"/>
                  </a:lnTo>
                  <a:lnTo>
                    <a:pt x="3063" y="1208"/>
                  </a:lnTo>
                  <a:lnTo>
                    <a:pt x="3046" y="1144"/>
                  </a:lnTo>
                  <a:lnTo>
                    <a:pt x="3036" y="1078"/>
                  </a:lnTo>
                  <a:lnTo>
                    <a:pt x="3032" y="1011"/>
                  </a:lnTo>
                  <a:lnTo>
                    <a:pt x="3036" y="946"/>
                  </a:lnTo>
                  <a:lnTo>
                    <a:pt x="3046" y="880"/>
                  </a:lnTo>
                  <a:lnTo>
                    <a:pt x="3063" y="816"/>
                  </a:lnTo>
                  <a:lnTo>
                    <a:pt x="3085" y="755"/>
                  </a:lnTo>
                  <a:lnTo>
                    <a:pt x="3114" y="696"/>
                  </a:lnTo>
                  <a:lnTo>
                    <a:pt x="3149" y="641"/>
                  </a:lnTo>
                  <a:lnTo>
                    <a:pt x="3189" y="590"/>
                  </a:lnTo>
                  <a:lnTo>
                    <a:pt x="3235" y="541"/>
                  </a:lnTo>
                  <a:lnTo>
                    <a:pt x="3284" y="499"/>
                  </a:lnTo>
                  <a:lnTo>
                    <a:pt x="3340" y="461"/>
                  </a:lnTo>
                  <a:lnTo>
                    <a:pt x="2960" y="410"/>
                  </a:lnTo>
                  <a:lnTo>
                    <a:pt x="2960" y="506"/>
                  </a:lnTo>
                  <a:lnTo>
                    <a:pt x="2956" y="529"/>
                  </a:lnTo>
                  <a:lnTo>
                    <a:pt x="2946" y="549"/>
                  </a:lnTo>
                  <a:lnTo>
                    <a:pt x="2930" y="565"/>
                  </a:lnTo>
                  <a:lnTo>
                    <a:pt x="2910" y="575"/>
                  </a:lnTo>
                  <a:lnTo>
                    <a:pt x="2888" y="578"/>
                  </a:lnTo>
                  <a:lnTo>
                    <a:pt x="2866" y="575"/>
                  </a:lnTo>
                  <a:lnTo>
                    <a:pt x="2845" y="565"/>
                  </a:lnTo>
                  <a:lnTo>
                    <a:pt x="2830" y="549"/>
                  </a:lnTo>
                  <a:lnTo>
                    <a:pt x="2820" y="529"/>
                  </a:lnTo>
                  <a:lnTo>
                    <a:pt x="2816" y="506"/>
                  </a:lnTo>
                  <a:lnTo>
                    <a:pt x="2816" y="390"/>
                  </a:lnTo>
                  <a:lnTo>
                    <a:pt x="2599" y="360"/>
                  </a:lnTo>
                  <a:lnTo>
                    <a:pt x="2599" y="506"/>
                  </a:lnTo>
                  <a:lnTo>
                    <a:pt x="2595" y="529"/>
                  </a:lnTo>
                  <a:lnTo>
                    <a:pt x="2585" y="549"/>
                  </a:lnTo>
                  <a:lnTo>
                    <a:pt x="2569" y="565"/>
                  </a:lnTo>
                  <a:lnTo>
                    <a:pt x="2549" y="575"/>
                  </a:lnTo>
                  <a:lnTo>
                    <a:pt x="2527" y="578"/>
                  </a:lnTo>
                  <a:lnTo>
                    <a:pt x="2505" y="575"/>
                  </a:lnTo>
                  <a:lnTo>
                    <a:pt x="2484" y="565"/>
                  </a:lnTo>
                  <a:lnTo>
                    <a:pt x="2469" y="549"/>
                  </a:lnTo>
                  <a:lnTo>
                    <a:pt x="2459" y="529"/>
                  </a:lnTo>
                  <a:lnTo>
                    <a:pt x="2455" y="506"/>
                  </a:lnTo>
                  <a:lnTo>
                    <a:pt x="2455" y="341"/>
                  </a:lnTo>
                  <a:lnTo>
                    <a:pt x="2238" y="311"/>
                  </a:lnTo>
                  <a:lnTo>
                    <a:pt x="2238" y="506"/>
                  </a:lnTo>
                  <a:lnTo>
                    <a:pt x="2234" y="529"/>
                  </a:lnTo>
                  <a:lnTo>
                    <a:pt x="2224" y="549"/>
                  </a:lnTo>
                  <a:lnTo>
                    <a:pt x="2208" y="565"/>
                  </a:lnTo>
                  <a:lnTo>
                    <a:pt x="2188" y="575"/>
                  </a:lnTo>
                  <a:lnTo>
                    <a:pt x="2165" y="578"/>
                  </a:lnTo>
                  <a:lnTo>
                    <a:pt x="2144" y="575"/>
                  </a:lnTo>
                  <a:lnTo>
                    <a:pt x="2123" y="565"/>
                  </a:lnTo>
                  <a:lnTo>
                    <a:pt x="2108" y="549"/>
                  </a:lnTo>
                  <a:lnTo>
                    <a:pt x="2098" y="529"/>
                  </a:lnTo>
                  <a:lnTo>
                    <a:pt x="2094" y="506"/>
                  </a:lnTo>
                  <a:lnTo>
                    <a:pt x="2094" y="292"/>
                  </a:lnTo>
                  <a:lnTo>
                    <a:pt x="1654" y="232"/>
                  </a:lnTo>
                  <a:close/>
                  <a:moveTo>
                    <a:pt x="1011" y="144"/>
                  </a:moveTo>
                  <a:lnTo>
                    <a:pt x="927" y="148"/>
                  </a:lnTo>
                  <a:lnTo>
                    <a:pt x="847" y="160"/>
                  </a:lnTo>
                  <a:lnTo>
                    <a:pt x="768" y="180"/>
                  </a:lnTo>
                  <a:lnTo>
                    <a:pt x="692" y="206"/>
                  </a:lnTo>
                  <a:lnTo>
                    <a:pt x="620" y="239"/>
                  </a:lnTo>
                  <a:lnTo>
                    <a:pt x="551" y="277"/>
                  </a:lnTo>
                  <a:lnTo>
                    <a:pt x="487" y="322"/>
                  </a:lnTo>
                  <a:lnTo>
                    <a:pt x="427" y="372"/>
                  </a:lnTo>
                  <a:lnTo>
                    <a:pt x="372" y="427"/>
                  </a:lnTo>
                  <a:lnTo>
                    <a:pt x="322" y="487"/>
                  </a:lnTo>
                  <a:lnTo>
                    <a:pt x="277" y="552"/>
                  </a:lnTo>
                  <a:lnTo>
                    <a:pt x="238" y="621"/>
                  </a:lnTo>
                  <a:lnTo>
                    <a:pt x="205" y="693"/>
                  </a:lnTo>
                  <a:lnTo>
                    <a:pt x="179" y="768"/>
                  </a:lnTo>
                  <a:lnTo>
                    <a:pt x="160" y="847"/>
                  </a:lnTo>
                  <a:lnTo>
                    <a:pt x="148" y="928"/>
                  </a:lnTo>
                  <a:lnTo>
                    <a:pt x="144" y="1011"/>
                  </a:lnTo>
                  <a:lnTo>
                    <a:pt x="148" y="1095"/>
                  </a:lnTo>
                  <a:lnTo>
                    <a:pt x="160" y="1177"/>
                  </a:lnTo>
                  <a:lnTo>
                    <a:pt x="179" y="1256"/>
                  </a:lnTo>
                  <a:lnTo>
                    <a:pt x="205" y="1330"/>
                  </a:lnTo>
                  <a:lnTo>
                    <a:pt x="238" y="1403"/>
                  </a:lnTo>
                  <a:lnTo>
                    <a:pt x="277" y="1471"/>
                  </a:lnTo>
                  <a:lnTo>
                    <a:pt x="322" y="1537"/>
                  </a:lnTo>
                  <a:lnTo>
                    <a:pt x="372" y="1596"/>
                  </a:lnTo>
                  <a:lnTo>
                    <a:pt x="427" y="1652"/>
                  </a:lnTo>
                  <a:lnTo>
                    <a:pt x="487" y="1702"/>
                  </a:lnTo>
                  <a:lnTo>
                    <a:pt x="551" y="1747"/>
                  </a:lnTo>
                  <a:lnTo>
                    <a:pt x="620" y="1785"/>
                  </a:lnTo>
                  <a:lnTo>
                    <a:pt x="692" y="1818"/>
                  </a:lnTo>
                  <a:lnTo>
                    <a:pt x="768" y="1844"/>
                  </a:lnTo>
                  <a:lnTo>
                    <a:pt x="847" y="1862"/>
                  </a:lnTo>
                  <a:lnTo>
                    <a:pt x="927" y="1874"/>
                  </a:lnTo>
                  <a:lnTo>
                    <a:pt x="1011" y="1878"/>
                  </a:lnTo>
                  <a:lnTo>
                    <a:pt x="1065" y="1877"/>
                  </a:lnTo>
                  <a:lnTo>
                    <a:pt x="1118" y="1871"/>
                  </a:lnTo>
                  <a:lnTo>
                    <a:pt x="1124" y="1870"/>
                  </a:lnTo>
                  <a:lnTo>
                    <a:pt x="1129" y="1869"/>
                  </a:lnTo>
                  <a:lnTo>
                    <a:pt x="1181" y="1861"/>
                  </a:lnTo>
                  <a:lnTo>
                    <a:pt x="1234" y="1848"/>
                  </a:lnTo>
                  <a:lnTo>
                    <a:pt x="1307" y="1825"/>
                  </a:lnTo>
                  <a:lnTo>
                    <a:pt x="1378" y="1795"/>
                  </a:lnTo>
                  <a:lnTo>
                    <a:pt x="1447" y="1760"/>
                  </a:lnTo>
                  <a:lnTo>
                    <a:pt x="1510" y="1719"/>
                  </a:lnTo>
                  <a:lnTo>
                    <a:pt x="1569" y="1674"/>
                  </a:lnTo>
                  <a:lnTo>
                    <a:pt x="1624" y="1623"/>
                  </a:lnTo>
                  <a:lnTo>
                    <a:pt x="1674" y="1568"/>
                  </a:lnTo>
                  <a:lnTo>
                    <a:pt x="1720" y="1509"/>
                  </a:lnTo>
                  <a:lnTo>
                    <a:pt x="1760" y="1447"/>
                  </a:lnTo>
                  <a:lnTo>
                    <a:pt x="1794" y="1380"/>
                  </a:lnTo>
                  <a:lnTo>
                    <a:pt x="1823" y="1312"/>
                  </a:lnTo>
                  <a:lnTo>
                    <a:pt x="1847" y="1240"/>
                  </a:lnTo>
                  <a:lnTo>
                    <a:pt x="1863" y="1166"/>
                  </a:lnTo>
                  <a:lnTo>
                    <a:pt x="1873" y="1090"/>
                  </a:lnTo>
                  <a:lnTo>
                    <a:pt x="1877" y="1011"/>
                  </a:lnTo>
                  <a:lnTo>
                    <a:pt x="1873" y="934"/>
                  </a:lnTo>
                  <a:lnTo>
                    <a:pt x="1863" y="858"/>
                  </a:lnTo>
                  <a:lnTo>
                    <a:pt x="1847" y="784"/>
                  </a:lnTo>
                  <a:lnTo>
                    <a:pt x="1823" y="712"/>
                  </a:lnTo>
                  <a:lnTo>
                    <a:pt x="1794" y="642"/>
                  </a:lnTo>
                  <a:lnTo>
                    <a:pt x="1760" y="577"/>
                  </a:lnTo>
                  <a:lnTo>
                    <a:pt x="1720" y="513"/>
                  </a:lnTo>
                  <a:lnTo>
                    <a:pt x="1674" y="454"/>
                  </a:lnTo>
                  <a:lnTo>
                    <a:pt x="1624" y="401"/>
                  </a:lnTo>
                  <a:lnTo>
                    <a:pt x="1569" y="349"/>
                  </a:lnTo>
                  <a:lnTo>
                    <a:pt x="1510" y="303"/>
                  </a:lnTo>
                  <a:lnTo>
                    <a:pt x="1447" y="263"/>
                  </a:lnTo>
                  <a:lnTo>
                    <a:pt x="1378" y="227"/>
                  </a:lnTo>
                  <a:lnTo>
                    <a:pt x="1307" y="198"/>
                  </a:lnTo>
                  <a:lnTo>
                    <a:pt x="1234" y="175"/>
                  </a:lnTo>
                  <a:lnTo>
                    <a:pt x="1181" y="163"/>
                  </a:lnTo>
                  <a:lnTo>
                    <a:pt x="1129" y="154"/>
                  </a:lnTo>
                  <a:lnTo>
                    <a:pt x="1124" y="154"/>
                  </a:lnTo>
                  <a:lnTo>
                    <a:pt x="1118" y="152"/>
                  </a:lnTo>
                  <a:lnTo>
                    <a:pt x="1065" y="147"/>
                  </a:lnTo>
                  <a:lnTo>
                    <a:pt x="1011" y="144"/>
                  </a:lnTo>
                  <a:close/>
                  <a:moveTo>
                    <a:pt x="1011" y="0"/>
                  </a:moveTo>
                  <a:lnTo>
                    <a:pt x="1053" y="1"/>
                  </a:lnTo>
                  <a:lnTo>
                    <a:pt x="1096" y="5"/>
                  </a:lnTo>
                  <a:lnTo>
                    <a:pt x="1130" y="8"/>
                  </a:lnTo>
                  <a:lnTo>
                    <a:pt x="1174" y="14"/>
                  </a:lnTo>
                  <a:lnTo>
                    <a:pt x="1259" y="33"/>
                  </a:lnTo>
                  <a:lnTo>
                    <a:pt x="1267" y="34"/>
                  </a:lnTo>
                  <a:lnTo>
                    <a:pt x="3687" y="362"/>
                  </a:lnTo>
                  <a:lnTo>
                    <a:pt x="3690" y="362"/>
                  </a:lnTo>
                  <a:lnTo>
                    <a:pt x="3697" y="362"/>
                  </a:lnTo>
                  <a:lnTo>
                    <a:pt x="3706" y="362"/>
                  </a:lnTo>
                  <a:lnTo>
                    <a:pt x="3712" y="364"/>
                  </a:lnTo>
                  <a:lnTo>
                    <a:pt x="3716" y="364"/>
                  </a:lnTo>
                  <a:lnTo>
                    <a:pt x="3790" y="372"/>
                  </a:lnTo>
                  <a:lnTo>
                    <a:pt x="3859" y="387"/>
                  </a:lnTo>
                  <a:lnTo>
                    <a:pt x="3926" y="410"/>
                  </a:lnTo>
                  <a:lnTo>
                    <a:pt x="3989" y="440"/>
                  </a:lnTo>
                  <a:lnTo>
                    <a:pt x="4048" y="475"/>
                  </a:lnTo>
                  <a:lnTo>
                    <a:pt x="4104" y="517"/>
                  </a:lnTo>
                  <a:lnTo>
                    <a:pt x="4153" y="565"/>
                  </a:lnTo>
                  <a:lnTo>
                    <a:pt x="4198" y="617"/>
                  </a:lnTo>
                  <a:lnTo>
                    <a:pt x="4237" y="675"/>
                  </a:lnTo>
                  <a:lnTo>
                    <a:pt x="4270" y="735"/>
                  </a:lnTo>
                  <a:lnTo>
                    <a:pt x="4297" y="800"/>
                  </a:lnTo>
                  <a:lnTo>
                    <a:pt x="4316" y="868"/>
                  </a:lnTo>
                  <a:lnTo>
                    <a:pt x="4328" y="939"/>
                  </a:lnTo>
                  <a:lnTo>
                    <a:pt x="4332" y="1011"/>
                  </a:lnTo>
                  <a:lnTo>
                    <a:pt x="4328" y="1085"/>
                  </a:lnTo>
                  <a:lnTo>
                    <a:pt x="4316" y="1154"/>
                  </a:lnTo>
                  <a:lnTo>
                    <a:pt x="4297" y="1223"/>
                  </a:lnTo>
                  <a:lnTo>
                    <a:pt x="4270" y="1287"/>
                  </a:lnTo>
                  <a:lnTo>
                    <a:pt x="4239" y="1347"/>
                  </a:lnTo>
                  <a:lnTo>
                    <a:pt x="4199" y="1404"/>
                  </a:lnTo>
                  <a:lnTo>
                    <a:pt x="4155" y="1456"/>
                  </a:lnTo>
                  <a:lnTo>
                    <a:pt x="4106" y="1504"/>
                  </a:lnTo>
                  <a:lnTo>
                    <a:pt x="4051" y="1546"/>
                  </a:lnTo>
                  <a:lnTo>
                    <a:pt x="3993" y="1583"/>
                  </a:lnTo>
                  <a:lnTo>
                    <a:pt x="3930" y="1611"/>
                  </a:lnTo>
                  <a:lnTo>
                    <a:pt x="3863" y="1635"/>
                  </a:lnTo>
                  <a:lnTo>
                    <a:pt x="3795" y="1651"/>
                  </a:lnTo>
                  <a:lnTo>
                    <a:pt x="3723" y="1660"/>
                  </a:lnTo>
                  <a:lnTo>
                    <a:pt x="3719" y="1660"/>
                  </a:lnTo>
                  <a:lnTo>
                    <a:pt x="3710" y="1660"/>
                  </a:lnTo>
                  <a:lnTo>
                    <a:pt x="3699" y="1661"/>
                  </a:lnTo>
                  <a:lnTo>
                    <a:pt x="3691" y="1661"/>
                  </a:lnTo>
                  <a:lnTo>
                    <a:pt x="3687" y="1661"/>
                  </a:lnTo>
                  <a:lnTo>
                    <a:pt x="1267" y="1990"/>
                  </a:lnTo>
                  <a:lnTo>
                    <a:pt x="1259" y="1991"/>
                  </a:lnTo>
                  <a:lnTo>
                    <a:pt x="1174" y="2009"/>
                  </a:lnTo>
                  <a:lnTo>
                    <a:pt x="1130" y="2016"/>
                  </a:lnTo>
                  <a:lnTo>
                    <a:pt x="1096" y="2019"/>
                  </a:lnTo>
                  <a:lnTo>
                    <a:pt x="1053" y="2022"/>
                  </a:lnTo>
                  <a:lnTo>
                    <a:pt x="1011" y="2022"/>
                  </a:lnTo>
                  <a:lnTo>
                    <a:pt x="919" y="2019"/>
                  </a:lnTo>
                  <a:lnTo>
                    <a:pt x="830" y="2007"/>
                  </a:lnTo>
                  <a:lnTo>
                    <a:pt x="742" y="1987"/>
                  </a:lnTo>
                  <a:lnTo>
                    <a:pt x="658" y="1959"/>
                  </a:lnTo>
                  <a:lnTo>
                    <a:pt x="578" y="1925"/>
                  </a:lnTo>
                  <a:lnTo>
                    <a:pt x="500" y="1885"/>
                  </a:lnTo>
                  <a:lnTo>
                    <a:pt x="428" y="1839"/>
                  </a:lnTo>
                  <a:lnTo>
                    <a:pt x="360" y="1785"/>
                  </a:lnTo>
                  <a:lnTo>
                    <a:pt x="297" y="1727"/>
                  </a:lnTo>
                  <a:lnTo>
                    <a:pt x="238" y="1664"/>
                  </a:lnTo>
                  <a:lnTo>
                    <a:pt x="185" y="1596"/>
                  </a:lnTo>
                  <a:lnTo>
                    <a:pt x="138" y="1522"/>
                  </a:lnTo>
                  <a:lnTo>
                    <a:pt x="97" y="1446"/>
                  </a:lnTo>
                  <a:lnTo>
                    <a:pt x="63" y="1365"/>
                  </a:lnTo>
                  <a:lnTo>
                    <a:pt x="37" y="1280"/>
                  </a:lnTo>
                  <a:lnTo>
                    <a:pt x="16" y="1194"/>
                  </a:lnTo>
                  <a:lnTo>
                    <a:pt x="4" y="1104"/>
                  </a:lnTo>
                  <a:lnTo>
                    <a:pt x="0" y="1011"/>
                  </a:lnTo>
                  <a:lnTo>
                    <a:pt x="4" y="919"/>
                  </a:lnTo>
                  <a:lnTo>
                    <a:pt x="16" y="830"/>
                  </a:lnTo>
                  <a:lnTo>
                    <a:pt x="37" y="743"/>
                  </a:lnTo>
                  <a:lnTo>
                    <a:pt x="63" y="659"/>
                  </a:lnTo>
                  <a:lnTo>
                    <a:pt x="97" y="578"/>
                  </a:lnTo>
                  <a:lnTo>
                    <a:pt x="138" y="502"/>
                  </a:lnTo>
                  <a:lnTo>
                    <a:pt x="185" y="428"/>
                  </a:lnTo>
                  <a:lnTo>
                    <a:pt x="238" y="360"/>
                  </a:lnTo>
                  <a:lnTo>
                    <a:pt x="297" y="297"/>
                  </a:lnTo>
                  <a:lnTo>
                    <a:pt x="360" y="239"/>
                  </a:lnTo>
                  <a:lnTo>
                    <a:pt x="428" y="185"/>
                  </a:lnTo>
                  <a:lnTo>
                    <a:pt x="500" y="139"/>
                  </a:lnTo>
                  <a:lnTo>
                    <a:pt x="578" y="98"/>
                  </a:lnTo>
                  <a:lnTo>
                    <a:pt x="658" y="64"/>
                  </a:lnTo>
                  <a:lnTo>
                    <a:pt x="742" y="37"/>
                  </a:lnTo>
                  <a:lnTo>
                    <a:pt x="830" y="17"/>
                  </a:lnTo>
                  <a:lnTo>
                    <a:pt x="919" y="5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169988" y="896938"/>
              <a:ext cx="457200" cy="458788"/>
            </a:xfrm>
            <a:custGeom>
              <a:avLst/>
              <a:gdLst>
                <a:gd name="T0" fmla="*/ 386 w 866"/>
                <a:gd name="T1" fmla="*/ 148 h 867"/>
                <a:gd name="T2" fmla="*/ 300 w 866"/>
                <a:gd name="T3" fmla="*/ 177 h 867"/>
                <a:gd name="T4" fmla="*/ 228 w 866"/>
                <a:gd name="T5" fmla="*/ 230 h 867"/>
                <a:gd name="T6" fmla="*/ 176 w 866"/>
                <a:gd name="T7" fmla="*/ 301 h 867"/>
                <a:gd name="T8" fmla="*/ 148 w 866"/>
                <a:gd name="T9" fmla="*/ 387 h 867"/>
                <a:gd name="T10" fmla="*/ 148 w 866"/>
                <a:gd name="T11" fmla="*/ 481 h 867"/>
                <a:gd name="T12" fmla="*/ 176 w 866"/>
                <a:gd name="T13" fmla="*/ 567 h 867"/>
                <a:gd name="T14" fmla="*/ 228 w 866"/>
                <a:gd name="T15" fmla="*/ 638 h 867"/>
                <a:gd name="T16" fmla="*/ 300 w 866"/>
                <a:gd name="T17" fmla="*/ 691 h 867"/>
                <a:gd name="T18" fmla="*/ 386 w 866"/>
                <a:gd name="T19" fmla="*/ 720 h 867"/>
                <a:gd name="T20" fmla="*/ 480 w 866"/>
                <a:gd name="T21" fmla="*/ 720 h 867"/>
                <a:gd name="T22" fmla="*/ 565 w 866"/>
                <a:gd name="T23" fmla="*/ 691 h 867"/>
                <a:gd name="T24" fmla="*/ 636 w 866"/>
                <a:gd name="T25" fmla="*/ 638 h 867"/>
                <a:gd name="T26" fmla="*/ 689 w 866"/>
                <a:gd name="T27" fmla="*/ 567 h 867"/>
                <a:gd name="T28" fmla="*/ 718 w 866"/>
                <a:gd name="T29" fmla="*/ 481 h 867"/>
                <a:gd name="T30" fmla="*/ 718 w 866"/>
                <a:gd name="T31" fmla="*/ 387 h 867"/>
                <a:gd name="T32" fmla="*/ 689 w 866"/>
                <a:gd name="T33" fmla="*/ 301 h 867"/>
                <a:gd name="T34" fmla="*/ 636 w 866"/>
                <a:gd name="T35" fmla="*/ 230 h 867"/>
                <a:gd name="T36" fmla="*/ 565 w 866"/>
                <a:gd name="T37" fmla="*/ 177 h 867"/>
                <a:gd name="T38" fmla="*/ 480 w 866"/>
                <a:gd name="T39" fmla="*/ 148 h 867"/>
                <a:gd name="T40" fmla="*/ 433 w 866"/>
                <a:gd name="T41" fmla="*/ 0 h 867"/>
                <a:gd name="T42" fmla="*/ 548 w 866"/>
                <a:gd name="T43" fmla="*/ 16 h 867"/>
                <a:gd name="T44" fmla="*/ 651 w 866"/>
                <a:gd name="T45" fmla="*/ 59 h 867"/>
                <a:gd name="T46" fmla="*/ 739 w 866"/>
                <a:gd name="T47" fmla="*/ 127 h 867"/>
                <a:gd name="T48" fmla="*/ 807 w 866"/>
                <a:gd name="T49" fmla="*/ 215 h 867"/>
                <a:gd name="T50" fmla="*/ 850 w 866"/>
                <a:gd name="T51" fmla="*/ 319 h 867"/>
                <a:gd name="T52" fmla="*/ 866 w 866"/>
                <a:gd name="T53" fmla="*/ 433 h 867"/>
                <a:gd name="T54" fmla="*/ 850 w 866"/>
                <a:gd name="T55" fmla="*/ 549 h 867"/>
                <a:gd name="T56" fmla="*/ 807 w 866"/>
                <a:gd name="T57" fmla="*/ 653 h 867"/>
                <a:gd name="T58" fmla="*/ 739 w 866"/>
                <a:gd name="T59" fmla="*/ 741 h 867"/>
                <a:gd name="T60" fmla="*/ 651 w 866"/>
                <a:gd name="T61" fmla="*/ 808 h 867"/>
                <a:gd name="T62" fmla="*/ 548 w 866"/>
                <a:gd name="T63" fmla="*/ 852 h 867"/>
                <a:gd name="T64" fmla="*/ 433 w 866"/>
                <a:gd name="T65" fmla="*/ 867 h 867"/>
                <a:gd name="T66" fmla="*/ 317 w 866"/>
                <a:gd name="T67" fmla="*/ 852 h 867"/>
                <a:gd name="T68" fmla="*/ 214 w 866"/>
                <a:gd name="T69" fmla="*/ 808 h 867"/>
                <a:gd name="T70" fmla="*/ 127 w 866"/>
                <a:gd name="T71" fmla="*/ 741 h 867"/>
                <a:gd name="T72" fmla="*/ 59 w 866"/>
                <a:gd name="T73" fmla="*/ 653 h 867"/>
                <a:gd name="T74" fmla="*/ 15 w 866"/>
                <a:gd name="T75" fmla="*/ 549 h 867"/>
                <a:gd name="T76" fmla="*/ 0 w 866"/>
                <a:gd name="T77" fmla="*/ 433 h 867"/>
                <a:gd name="T78" fmla="*/ 15 w 866"/>
                <a:gd name="T79" fmla="*/ 319 h 867"/>
                <a:gd name="T80" fmla="*/ 59 w 866"/>
                <a:gd name="T81" fmla="*/ 215 h 867"/>
                <a:gd name="T82" fmla="*/ 127 w 866"/>
                <a:gd name="T83" fmla="*/ 127 h 867"/>
                <a:gd name="T84" fmla="*/ 214 w 866"/>
                <a:gd name="T85" fmla="*/ 59 h 867"/>
                <a:gd name="T86" fmla="*/ 317 w 866"/>
                <a:gd name="T87" fmla="*/ 16 h 867"/>
                <a:gd name="T88" fmla="*/ 433 w 866"/>
                <a:gd name="T89" fmla="*/ 0 h 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6" h="867">
                  <a:moveTo>
                    <a:pt x="433" y="144"/>
                  </a:moveTo>
                  <a:lnTo>
                    <a:pt x="386" y="148"/>
                  </a:lnTo>
                  <a:lnTo>
                    <a:pt x="341" y="160"/>
                  </a:lnTo>
                  <a:lnTo>
                    <a:pt x="300" y="177"/>
                  </a:lnTo>
                  <a:lnTo>
                    <a:pt x="262" y="201"/>
                  </a:lnTo>
                  <a:lnTo>
                    <a:pt x="228" y="230"/>
                  </a:lnTo>
                  <a:lnTo>
                    <a:pt x="199" y="264"/>
                  </a:lnTo>
                  <a:lnTo>
                    <a:pt x="176" y="301"/>
                  </a:lnTo>
                  <a:lnTo>
                    <a:pt x="158" y="343"/>
                  </a:lnTo>
                  <a:lnTo>
                    <a:pt x="148" y="387"/>
                  </a:lnTo>
                  <a:lnTo>
                    <a:pt x="144" y="433"/>
                  </a:lnTo>
                  <a:lnTo>
                    <a:pt x="148" y="481"/>
                  </a:lnTo>
                  <a:lnTo>
                    <a:pt x="158" y="525"/>
                  </a:lnTo>
                  <a:lnTo>
                    <a:pt x="176" y="567"/>
                  </a:lnTo>
                  <a:lnTo>
                    <a:pt x="199" y="604"/>
                  </a:lnTo>
                  <a:lnTo>
                    <a:pt x="228" y="638"/>
                  </a:lnTo>
                  <a:lnTo>
                    <a:pt x="262" y="667"/>
                  </a:lnTo>
                  <a:lnTo>
                    <a:pt x="300" y="691"/>
                  </a:lnTo>
                  <a:lnTo>
                    <a:pt x="341" y="708"/>
                  </a:lnTo>
                  <a:lnTo>
                    <a:pt x="386" y="720"/>
                  </a:lnTo>
                  <a:lnTo>
                    <a:pt x="433" y="722"/>
                  </a:lnTo>
                  <a:lnTo>
                    <a:pt x="480" y="720"/>
                  </a:lnTo>
                  <a:lnTo>
                    <a:pt x="523" y="708"/>
                  </a:lnTo>
                  <a:lnTo>
                    <a:pt x="565" y="691"/>
                  </a:lnTo>
                  <a:lnTo>
                    <a:pt x="603" y="667"/>
                  </a:lnTo>
                  <a:lnTo>
                    <a:pt x="636" y="638"/>
                  </a:lnTo>
                  <a:lnTo>
                    <a:pt x="665" y="604"/>
                  </a:lnTo>
                  <a:lnTo>
                    <a:pt x="689" y="567"/>
                  </a:lnTo>
                  <a:lnTo>
                    <a:pt x="707" y="525"/>
                  </a:lnTo>
                  <a:lnTo>
                    <a:pt x="718" y="481"/>
                  </a:lnTo>
                  <a:lnTo>
                    <a:pt x="722" y="433"/>
                  </a:lnTo>
                  <a:lnTo>
                    <a:pt x="718" y="387"/>
                  </a:lnTo>
                  <a:lnTo>
                    <a:pt x="707" y="343"/>
                  </a:lnTo>
                  <a:lnTo>
                    <a:pt x="689" y="301"/>
                  </a:lnTo>
                  <a:lnTo>
                    <a:pt x="665" y="264"/>
                  </a:lnTo>
                  <a:lnTo>
                    <a:pt x="636" y="230"/>
                  </a:lnTo>
                  <a:lnTo>
                    <a:pt x="603" y="201"/>
                  </a:lnTo>
                  <a:lnTo>
                    <a:pt x="565" y="177"/>
                  </a:lnTo>
                  <a:lnTo>
                    <a:pt x="523" y="160"/>
                  </a:lnTo>
                  <a:lnTo>
                    <a:pt x="480" y="148"/>
                  </a:lnTo>
                  <a:lnTo>
                    <a:pt x="433" y="144"/>
                  </a:lnTo>
                  <a:close/>
                  <a:moveTo>
                    <a:pt x="433" y="0"/>
                  </a:moveTo>
                  <a:lnTo>
                    <a:pt x="492" y="4"/>
                  </a:lnTo>
                  <a:lnTo>
                    <a:pt x="548" y="16"/>
                  </a:lnTo>
                  <a:lnTo>
                    <a:pt x="601" y="34"/>
                  </a:lnTo>
                  <a:lnTo>
                    <a:pt x="651" y="59"/>
                  </a:lnTo>
                  <a:lnTo>
                    <a:pt x="698" y="90"/>
                  </a:lnTo>
                  <a:lnTo>
                    <a:pt x="739" y="127"/>
                  </a:lnTo>
                  <a:lnTo>
                    <a:pt x="775" y="169"/>
                  </a:lnTo>
                  <a:lnTo>
                    <a:pt x="807" y="215"/>
                  </a:lnTo>
                  <a:lnTo>
                    <a:pt x="832" y="265"/>
                  </a:lnTo>
                  <a:lnTo>
                    <a:pt x="850" y="319"/>
                  </a:lnTo>
                  <a:lnTo>
                    <a:pt x="862" y="375"/>
                  </a:lnTo>
                  <a:lnTo>
                    <a:pt x="866" y="433"/>
                  </a:lnTo>
                  <a:lnTo>
                    <a:pt x="862" y="492"/>
                  </a:lnTo>
                  <a:lnTo>
                    <a:pt x="850" y="549"/>
                  </a:lnTo>
                  <a:lnTo>
                    <a:pt x="832" y="603"/>
                  </a:lnTo>
                  <a:lnTo>
                    <a:pt x="807" y="653"/>
                  </a:lnTo>
                  <a:lnTo>
                    <a:pt x="775" y="699"/>
                  </a:lnTo>
                  <a:lnTo>
                    <a:pt x="739" y="741"/>
                  </a:lnTo>
                  <a:lnTo>
                    <a:pt x="697" y="777"/>
                  </a:lnTo>
                  <a:lnTo>
                    <a:pt x="651" y="808"/>
                  </a:lnTo>
                  <a:lnTo>
                    <a:pt x="601" y="832"/>
                  </a:lnTo>
                  <a:lnTo>
                    <a:pt x="548" y="852"/>
                  </a:lnTo>
                  <a:lnTo>
                    <a:pt x="492" y="863"/>
                  </a:lnTo>
                  <a:lnTo>
                    <a:pt x="433" y="867"/>
                  </a:lnTo>
                  <a:lnTo>
                    <a:pt x="374" y="863"/>
                  </a:lnTo>
                  <a:lnTo>
                    <a:pt x="317" y="852"/>
                  </a:lnTo>
                  <a:lnTo>
                    <a:pt x="263" y="834"/>
                  </a:lnTo>
                  <a:lnTo>
                    <a:pt x="214" y="808"/>
                  </a:lnTo>
                  <a:lnTo>
                    <a:pt x="168" y="777"/>
                  </a:lnTo>
                  <a:lnTo>
                    <a:pt x="127" y="741"/>
                  </a:lnTo>
                  <a:lnTo>
                    <a:pt x="90" y="699"/>
                  </a:lnTo>
                  <a:lnTo>
                    <a:pt x="59" y="653"/>
                  </a:lnTo>
                  <a:lnTo>
                    <a:pt x="34" y="603"/>
                  </a:lnTo>
                  <a:lnTo>
                    <a:pt x="15" y="549"/>
                  </a:lnTo>
                  <a:lnTo>
                    <a:pt x="4" y="492"/>
                  </a:lnTo>
                  <a:lnTo>
                    <a:pt x="0" y="433"/>
                  </a:lnTo>
                  <a:lnTo>
                    <a:pt x="4" y="375"/>
                  </a:lnTo>
                  <a:lnTo>
                    <a:pt x="15" y="319"/>
                  </a:lnTo>
                  <a:lnTo>
                    <a:pt x="34" y="265"/>
                  </a:lnTo>
                  <a:lnTo>
                    <a:pt x="59" y="215"/>
                  </a:lnTo>
                  <a:lnTo>
                    <a:pt x="90" y="169"/>
                  </a:lnTo>
                  <a:lnTo>
                    <a:pt x="127" y="127"/>
                  </a:lnTo>
                  <a:lnTo>
                    <a:pt x="168" y="90"/>
                  </a:lnTo>
                  <a:lnTo>
                    <a:pt x="214" y="59"/>
                  </a:lnTo>
                  <a:lnTo>
                    <a:pt x="263" y="34"/>
                  </a:lnTo>
                  <a:lnTo>
                    <a:pt x="317" y="16"/>
                  </a:lnTo>
                  <a:lnTo>
                    <a:pt x="374" y="4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2659063" y="973138"/>
              <a:ext cx="306388" cy="306388"/>
            </a:xfrm>
            <a:custGeom>
              <a:avLst/>
              <a:gdLst>
                <a:gd name="T0" fmla="*/ 256 w 578"/>
                <a:gd name="T1" fmla="*/ 149 h 578"/>
                <a:gd name="T2" fmla="*/ 199 w 578"/>
                <a:gd name="T3" fmla="*/ 178 h 578"/>
                <a:gd name="T4" fmla="*/ 159 w 578"/>
                <a:gd name="T5" fmla="*/ 226 h 578"/>
                <a:gd name="T6" fmla="*/ 145 w 578"/>
                <a:gd name="T7" fmla="*/ 289 h 578"/>
                <a:gd name="T8" fmla="*/ 159 w 578"/>
                <a:gd name="T9" fmla="*/ 354 h 578"/>
                <a:gd name="T10" fmla="*/ 199 w 578"/>
                <a:gd name="T11" fmla="*/ 402 h 578"/>
                <a:gd name="T12" fmla="*/ 256 w 578"/>
                <a:gd name="T13" fmla="*/ 431 h 578"/>
                <a:gd name="T14" fmla="*/ 322 w 578"/>
                <a:gd name="T15" fmla="*/ 431 h 578"/>
                <a:gd name="T16" fmla="*/ 380 w 578"/>
                <a:gd name="T17" fmla="*/ 402 h 578"/>
                <a:gd name="T18" fmla="*/ 419 w 578"/>
                <a:gd name="T19" fmla="*/ 354 h 578"/>
                <a:gd name="T20" fmla="*/ 434 w 578"/>
                <a:gd name="T21" fmla="*/ 289 h 578"/>
                <a:gd name="T22" fmla="*/ 419 w 578"/>
                <a:gd name="T23" fmla="*/ 226 h 578"/>
                <a:gd name="T24" fmla="*/ 380 w 578"/>
                <a:gd name="T25" fmla="*/ 178 h 578"/>
                <a:gd name="T26" fmla="*/ 322 w 578"/>
                <a:gd name="T27" fmla="*/ 149 h 578"/>
                <a:gd name="T28" fmla="*/ 289 w 578"/>
                <a:gd name="T29" fmla="*/ 0 h 578"/>
                <a:gd name="T30" fmla="*/ 381 w 578"/>
                <a:gd name="T31" fmla="*/ 16 h 578"/>
                <a:gd name="T32" fmla="*/ 460 w 578"/>
                <a:gd name="T33" fmla="*/ 57 h 578"/>
                <a:gd name="T34" fmla="*/ 523 w 578"/>
                <a:gd name="T35" fmla="*/ 120 h 578"/>
                <a:gd name="T36" fmla="*/ 564 w 578"/>
                <a:gd name="T37" fmla="*/ 199 h 578"/>
                <a:gd name="T38" fmla="*/ 578 w 578"/>
                <a:gd name="T39" fmla="*/ 289 h 578"/>
                <a:gd name="T40" fmla="*/ 564 w 578"/>
                <a:gd name="T41" fmla="*/ 381 h 578"/>
                <a:gd name="T42" fmla="*/ 523 w 578"/>
                <a:gd name="T43" fmla="*/ 460 h 578"/>
                <a:gd name="T44" fmla="*/ 460 w 578"/>
                <a:gd name="T45" fmla="*/ 523 h 578"/>
                <a:gd name="T46" fmla="*/ 381 w 578"/>
                <a:gd name="T47" fmla="*/ 564 h 578"/>
                <a:gd name="T48" fmla="*/ 289 w 578"/>
                <a:gd name="T49" fmla="*/ 578 h 578"/>
                <a:gd name="T50" fmla="*/ 197 w 578"/>
                <a:gd name="T51" fmla="*/ 564 h 578"/>
                <a:gd name="T52" fmla="*/ 119 w 578"/>
                <a:gd name="T53" fmla="*/ 523 h 578"/>
                <a:gd name="T54" fmla="*/ 56 w 578"/>
                <a:gd name="T55" fmla="*/ 460 h 578"/>
                <a:gd name="T56" fmla="*/ 15 w 578"/>
                <a:gd name="T57" fmla="*/ 381 h 578"/>
                <a:gd name="T58" fmla="*/ 0 w 578"/>
                <a:gd name="T59" fmla="*/ 289 h 578"/>
                <a:gd name="T60" fmla="*/ 15 w 578"/>
                <a:gd name="T61" fmla="*/ 199 h 578"/>
                <a:gd name="T62" fmla="*/ 56 w 578"/>
                <a:gd name="T63" fmla="*/ 120 h 578"/>
                <a:gd name="T64" fmla="*/ 119 w 578"/>
                <a:gd name="T65" fmla="*/ 57 h 578"/>
                <a:gd name="T66" fmla="*/ 197 w 578"/>
                <a:gd name="T67" fmla="*/ 16 h 578"/>
                <a:gd name="T68" fmla="*/ 289 w 578"/>
                <a:gd name="T69" fmla="*/ 0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8" h="578">
                  <a:moveTo>
                    <a:pt x="289" y="145"/>
                  </a:moveTo>
                  <a:lnTo>
                    <a:pt x="256" y="149"/>
                  </a:lnTo>
                  <a:lnTo>
                    <a:pt x="226" y="161"/>
                  </a:lnTo>
                  <a:lnTo>
                    <a:pt x="199" y="178"/>
                  </a:lnTo>
                  <a:lnTo>
                    <a:pt x="176" y="200"/>
                  </a:lnTo>
                  <a:lnTo>
                    <a:pt x="159" y="226"/>
                  </a:lnTo>
                  <a:lnTo>
                    <a:pt x="149" y="256"/>
                  </a:lnTo>
                  <a:lnTo>
                    <a:pt x="145" y="289"/>
                  </a:lnTo>
                  <a:lnTo>
                    <a:pt x="149" y="323"/>
                  </a:lnTo>
                  <a:lnTo>
                    <a:pt x="159" y="354"/>
                  </a:lnTo>
                  <a:lnTo>
                    <a:pt x="176" y="380"/>
                  </a:lnTo>
                  <a:lnTo>
                    <a:pt x="199" y="402"/>
                  </a:lnTo>
                  <a:lnTo>
                    <a:pt x="226" y="419"/>
                  </a:lnTo>
                  <a:lnTo>
                    <a:pt x="256" y="431"/>
                  </a:lnTo>
                  <a:lnTo>
                    <a:pt x="289" y="434"/>
                  </a:lnTo>
                  <a:lnTo>
                    <a:pt x="322" y="431"/>
                  </a:lnTo>
                  <a:lnTo>
                    <a:pt x="352" y="419"/>
                  </a:lnTo>
                  <a:lnTo>
                    <a:pt x="380" y="402"/>
                  </a:lnTo>
                  <a:lnTo>
                    <a:pt x="402" y="380"/>
                  </a:lnTo>
                  <a:lnTo>
                    <a:pt x="419" y="354"/>
                  </a:lnTo>
                  <a:lnTo>
                    <a:pt x="430" y="323"/>
                  </a:lnTo>
                  <a:lnTo>
                    <a:pt x="434" y="289"/>
                  </a:lnTo>
                  <a:lnTo>
                    <a:pt x="430" y="256"/>
                  </a:lnTo>
                  <a:lnTo>
                    <a:pt x="419" y="226"/>
                  </a:lnTo>
                  <a:lnTo>
                    <a:pt x="402" y="200"/>
                  </a:lnTo>
                  <a:lnTo>
                    <a:pt x="380" y="178"/>
                  </a:lnTo>
                  <a:lnTo>
                    <a:pt x="352" y="161"/>
                  </a:lnTo>
                  <a:lnTo>
                    <a:pt x="322" y="149"/>
                  </a:lnTo>
                  <a:lnTo>
                    <a:pt x="289" y="145"/>
                  </a:lnTo>
                  <a:close/>
                  <a:moveTo>
                    <a:pt x="289" y="0"/>
                  </a:moveTo>
                  <a:lnTo>
                    <a:pt x="336" y="4"/>
                  </a:lnTo>
                  <a:lnTo>
                    <a:pt x="381" y="16"/>
                  </a:lnTo>
                  <a:lnTo>
                    <a:pt x="422" y="33"/>
                  </a:lnTo>
                  <a:lnTo>
                    <a:pt x="460" y="57"/>
                  </a:lnTo>
                  <a:lnTo>
                    <a:pt x="494" y="86"/>
                  </a:lnTo>
                  <a:lnTo>
                    <a:pt x="523" y="120"/>
                  </a:lnTo>
                  <a:lnTo>
                    <a:pt x="545" y="157"/>
                  </a:lnTo>
                  <a:lnTo>
                    <a:pt x="564" y="199"/>
                  </a:lnTo>
                  <a:lnTo>
                    <a:pt x="574" y="243"/>
                  </a:lnTo>
                  <a:lnTo>
                    <a:pt x="578" y="289"/>
                  </a:lnTo>
                  <a:lnTo>
                    <a:pt x="574" y="337"/>
                  </a:lnTo>
                  <a:lnTo>
                    <a:pt x="564" y="381"/>
                  </a:lnTo>
                  <a:lnTo>
                    <a:pt x="545" y="423"/>
                  </a:lnTo>
                  <a:lnTo>
                    <a:pt x="523" y="460"/>
                  </a:lnTo>
                  <a:lnTo>
                    <a:pt x="494" y="494"/>
                  </a:lnTo>
                  <a:lnTo>
                    <a:pt x="460" y="523"/>
                  </a:lnTo>
                  <a:lnTo>
                    <a:pt x="422" y="547"/>
                  </a:lnTo>
                  <a:lnTo>
                    <a:pt x="381" y="564"/>
                  </a:lnTo>
                  <a:lnTo>
                    <a:pt x="336" y="576"/>
                  </a:lnTo>
                  <a:lnTo>
                    <a:pt x="289" y="578"/>
                  </a:lnTo>
                  <a:lnTo>
                    <a:pt x="242" y="576"/>
                  </a:lnTo>
                  <a:lnTo>
                    <a:pt x="197" y="564"/>
                  </a:lnTo>
                  <a:lnTo>
                    <a:pt x="157" y="547"/>
                  </a:lnTo>
                  <a:lnTo>
                    <a:pt x="119" y="523"/>
                  </a:lnTo>
                  <a:lnTo>
                    <a:pt x="84" y="494"/>
                  </a:lnTo>
                  <a:lnTo>
                    <a:pt x="56" y="460"/>
                  </a:lnTo>
                  <a:lnTo>
                    <a:pt x="33" y="423"/>
                  </a:lnTo>
                  <a:lnTo>
                    <a:pt x="15" y="381"/>
                  </a:lnTo>
                  <a:lnTo>
                    <a:pt x="4" y="337"/>
                  </a:lnTo>
                  <a:lnTo>
                    <a:pt x="0" y="289"/>
                  </a:lnTo>
                  <a:lnTo>
                    <a:pt x="4" y="243"/>
                  </a:lnTo>
                  <a:lnTo>
                    <a:pt x="15" y="199"/>
                  </a:lnTo>
                  <a:lnTo>
                    <a:pt x="33" y="157"/>
                  </a:lnTo>
                  <a:lnTo>
                    <a:pt x="56" y="120"/>
                  </a:lnTo>
                  <a:lnTo>
                    <a:pt x="84" y="86"/>
                  </a:lnTo>
                  <a:lnTo>
                    <a:pt x="119" y="57"/>
                  </a:lnTo>
                  <a:lnTo>
                    <a:pt x="157" y="33"/>
                  </a:lnTo>
                  <a:lnTo>
                    <a:pt x="197" y="16"/>
                  </a:lnTo>
                  <a:lnTo>
                    <a:pt x="242" y="4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1016000" y="744538"/>
              <a:ext cx="765175" cy="420688"/>
            </a:xfrm>
            <a:custGeom>
              <a:avLst/>
              <a:gdLst>
                <a:gd name="T0" fmla="*/ 860 w 1444"/>
                <a:gd name="T1" fmla="*/ 10 h 794"/>
                <a:gd name="T2" fmla="*/ 1032 w 1444"/>
                <a:gd name="T3" fmla="*/ 56 h 794"/>
                <a:gd name="T4" fmla="*/ 1166 w 1444"/>
                <a:gd name="T5" fmla="*/ 134 h 794"/>
                <a:gd name="T6" fmla="*/ 1268 w 1444"/>
                <a:gd name="T7" fmla="*/ 231 h 794"/>
                <a:gd name="T8" fmla="*/ 1340 w 1444"/>
                <a:gd name="T9" fmla="*/ 340 h 794"/>
                <a:gd name="T10" fmla="*/ 1390 w 1444"/>
                <a:gd name="T11" fmla="*/ 450 h 794"/>
                <a:gd name="T12" fmla="*/ 1420 w 1444"/>
                <a:gd name="T13" fmla="*/ 554 h 794"/>
                <a:gd name="T14" fmla="*/ 1436 w 1444"/>
                <a:gd name="T15" fmla="*/ 639 h 794"/>
                <a:gd name="T16" fmla="*/ 1442 w 1444"/>
                <a:gd name="T17" fmla="*/ 700 h 794"/>
                <a:gd name="T18" fmla="*/ 1444 w 1444"/>
                <a:gd name="T19" fmla="*/ 722 h 794"/>
                <a:gd name="T20" fmla="*/ 1414 w 1444"/>
                <a:gd name="T21" fmla="*/ 781 h 794"/>
                <a:gd name="T22" fmla="*/ 1349 w 1444"/>
                <a:gd name="T23" fmla="*/ 792 h 794"/>
                <a:gd name="T24" fmla="*/ 1303 w 1444"/>
                <a:gd name="T25" fmla="*/ 746 h 794"/>
                <a:gd name="T26" fmla="*/ 1299 w 1444"/>
                <a:gd name="T27" fmla="*/ 709 h 794"/>
                <a:gd name="T28" fmla="*/ 1294 w 1444"/>
                <a:gd name="T29" fmla="*/ 658 h 794"/>
                <a:gd name="T30" fmla="*/ 1281 w 1444"/>
                <a:gd name="T31" fmla="*/ 582 h 794"/>
                <a:gd name="T32" fmla="*/ 1252 w 1444"/>
                <a:gd name="T33" fmla="*/ 490 h 794"/>
                <a:gd name="T34" fmla="*/ 1205 w 1444"/>
                <a:gd name="T35" fmla="*/ 393 h 794"/>
                <a:gd name="T36" fmla="*/ 1134 w 1444"/>
                <a:gd name="T37" fmla="*/ 299 h 794"/>
                <a:gd name="T38" fmla="*/ 1033 w 1444"/>
                <a:gd name="T39" fmla="*/ 221 h 794"/>
                <a:gd name="T40" fmla="*/ 896 w 1444"/>
                <a:gd name="T41" fmla="*/ 165 h 794"/>
                <a:gd name="T42" fmla="*/ 722 w 1444"/>
                <a:gd name="T43" fmla="*/ 144 h 794"/>
                <a:gd name="T44" fmla="*/ 546 w 1444"/>
                <a:gd name="T45" fmla="*/ 165 h 794"/>
                <a:gd name="T46" fmla="*/ 409 w 1444"/>
                <a:gd name="T47" fmla="*/ 221 h 794"/>
                <a:gd name="T48" fmla="*/ 308 w 1444"/>
                <a:gd name="T49" fmla="*/ 299 h 794"/>
                <a:gd name="T50" fmla="*/ 237 w 1444"/>
                <a:gd name="T51" fmla="*/ 393 h 794"/>
                <a:gd name="T52" fmla="*/ 190 w 1444"/>
                <a:gd name="T53" fmla="*/ 490 h 794"/>
                <a:gd name="T54" fmla="*/ 163 w 1444"/>
                <a:gd name="T55" fmla="*/ 582 h 794"/>
                <a:gd name="T56" fmla="*/ 148 w 1444"/>
                <a:gd name="T57" fmla="*/ 658 h 794"/>
                <a:gd name="T58" fmla="*/ 144 w 1444"/>
                <a:gd name="T59" fmla="*/ 708 h 794"/>
                <a:gd name="T60" fmla="*/ 140 w 1444"/>
                <a:gd name="T61" fmla="*/ 746 h 794"/>
                <a:gd name="T62" fmla="*/ 94 w 1444"/>
                <a:gd name="T63" fmla="*/ 792 h 794"/>
                <a:gd name="T64" fmla="*/ 29 w 1444"/>
                <a:gd name="T65" fmla="*/ 781 h 794"/>
                <a:gd name="T66" fmla="*/ 0 w 1444"/>
                <a:gd name="T67" fmla="*/ 722 h 794"/>
                <a:gd name="T68" fmla="*/ 1 w 1444"/>
                <a:gd name="T69" fmla="*/ 700 h 794"/>
                <a:gd name="T70" fmla="*/ 6 w 1444"/>
                <a:gd name="T71" fmla="*/ 639 h 794"/>
                <a:gd name="T72" fmla="*/ 23 w 1444"/>
                <a:gd name="T73" fmla="*/ 554 h 794"/>
                <a:gd name="T74" fmla="*/ 54 w 1444"/>
                <a:gd name="T75" fmla="*/ 450 h 794"/>
                <a:gd name="T76" fmla="*/ 102 w 1444"/>
                <a:gd name="T77" fmla="*/ 340 h 794"/>
                <a:gd name="T78" fmla="*/ 176 w 1444"/>
                <a:gd name="T79" fmla="*/ 231 h 794"/>
                <a:gd name="T80" fmla="*/ 277 w 1444"/>
                <a:gd name="T81" fmla="*/ 134 h 794"/>
                <a:gd name="T82" fmla="*/ 412 w 1444"/>
                <a:gd name="T83" fmla="*/ 56 h 794"/>
                <a:gd name="T84" fmla="*/ 584 w 1444"/>
                <a:gd name="T85" fmla="*/ 1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44" h="794">
                  <a:moveTo>
                    <a:pt x="722" y="0"/>
                  </a:moveTo>
                  <a:lnTo>
                    <a:pt x="793" y="3"/>
                  </a:lnTo>
                  <a:lnTo>
                    <a:pt x="860" y="10"/>
                  </a:lnTo>
                  <a:lnTo>
                    <a:pt x="921" y="22"/>
                  </a:lnTo>
                  <a:lnTo>
                    <a:pt x="979" y="38"/>
                  </a:lnTo>
                  <a:lnTo>
                    <a:pt x="1032" y="56"/>
                  </a:lnTo>
                  <a:lnTo>
                    <a:pt x="1080" y="80"/>
                  </a:lnTo>
                  <a:lnTo>
                    <a:pt x="1125" y="105"/>
                  </a:lnTo>
                  <a:lnTo>
                    <a:pt x="1166" y="134"/>
                  </a:lnTo>
                  <a:lnTo>
                    <a:pt x="1204" y="164"/>
                  </a:lnTo>
                  <a:lnTo>
                    <a:pt x="1236" y="197"/>
                  </a:lnTo>
                  <a:lnTo>
                    <a:pt x="1268" y="231"/>
                  </a:lnTo>
                  <a:lnTo>
                    <a:pt x="1294" y="267"/>
                  </a:lnTo>
                  <a:lnTo>
                    <a:pt x="1319" y="303"/>
                  </a:lnTo>
                  <a:lnTo>
                    <a:pt x="1340" y="340"/>
                  </a:lnTo>
                  <a:lnTo>
                    <a:pt x="1360" y="378"/>
                  </a:lnTo>
                  <a:lnTo>
                    <a:pt x="1376" y="415"/>
                  </a:lnTo>
                  <a:lnTo>
                    <a:pt x="1390" y="450"/>
                  </a:lnTo>
                  <a:lnTo>
                    <a:pt x="1402" y="487"/>
                  </a:lnTo>
                  <a:lnTo>
                    <a:pt x="1412" y="521"/>
                  </a:lnTo>
                  <a:lnTo>
                    <a:pt x="1420" y="554"/>
                  </a:lnTo>
                  <a:lnTo>
                    <a:pt x="1427" y="586"/>
                  </a:lnTo>
                  <a:lnTo>
                    <a:pt x="1432" y="613"/>
                  </a:lnTo>
                  <a:lnTo>
                    <a:pt x="1436" y="639"/>
                  </a:lnTo>
                  <a:lnTo>
                    <a:pt x="1440" y="663"/>
                  </a:lnTo>
                  <a:lnTo>
                    <a:pt x="1441" y="683"/>
                  </a:lnTo>
                  <a:lnTo>
                    <a:pt x="1442" y="700"/>
                  </a:lnTo>
                  <a:lnTo>
                    <a:pt x="1444" y="712"/>
                  </a:lnTo>
                  <a:lnTo>
                    <a:pt x="1444" y="720"/>
                  </a:lnTo>
                  <a:lnTo>
                    <a:pt x="1444" y="722"/>
                  </a:lnTo>
                  <a:lnTo>
                    <a:pt x="1440" y="746"/>
                  </a:lnTo>
                  <a:lnTo>
                    <a:pt x="1429" y="766"/>
                  </a:lnTo>
                  <a:lnTo>
                    <a:pt x="1414" y="781"/>
                  </a:lnTo>
                  <a:lnTo>
                    <a:pt x="1394" y="792"/>
                  </a:lnTo>
                  <a:lnTo>
                    <a:pt x="1372" y="794"/>
                  </a:lnTo>
                  <a:lnTo>
                    <a:pt x="1349" y="792"/>
                  </a:lnTo>
                  <a:lnTo>
                    <a:pt x="1328" y="781"/>
                  </a:lnTo>
                  <a:lnTo>
                    <a:pt x="1314" y="766"/>
                  </a:lnTo>
                  <a:lnTo>
                    <a:pt x="1303" y="746"/>
                  </a:lnTo>
                  <a:lnTo>
                    <a:pt x="1299" y="722"/>
                  </a:lnTo>
                  <a:lnTo>
                    <a:pt x="1299" y="718"/>
                  </a:lnTo>
                  <a:lnTo>
                    <a:pt x="1299" y="709"/>
                  </a:lnTo>
                  <a:lnTo>
                    <a:pt x="1298" y="695"/>
                  </a:lnTo>
                  <a:lnTo>
                    <a:pt x="1297" y="679"/>
                  </a:lnTo>
                  <a:lnTo>
                    <a:pt x="1294" y="658"/>
                  </a:lnTo>
                  <a:lnTo>
                    <a:pt x="1292" y="636"/>
                  </a:lnTo>
                  <a:lnTo>
                    <a:pt x="1286" y="609"/>
                  </a:lnTo>
                  <a:lnTo>
                    <a:pt x="1281" y="582"/>
                  </a:lnTo>
                  <a:lnTo>
                    <a:pt x="1273" y="553"/>
                  </a:lnTo>
                  <a:lnTo>
                    <a:pt x="1264" y="521"/>
                  </a:lnTo>
                  <a:lnTo>
                    <a:pt x="1252" y="490"/>
                  </a:lnTo>
                  <a:lnTo>
                    <a:pt x="1239" y="458"/>
                  </a:lnTo>
                  <a:lnTo>
                    <a:pt x="1223" y="425"/>
                  </a:lnTo>
                  <a:lnTo>
                    <a:pt x="1205" y="393"/>
                  </a:lnTo>
                  <a:lnTo>
                    <a:pt x="1184" y="361"/>
                  </a:lnTo>
                  <a:lnTo>
                    <a:pt x="1160" y="330"/>
                  </a:lnTo>
                  <a:lnTo>
                    <a:pt x="1134" y="299"/>
                  </a:lnTo>
                  <a:lnTo>
                    <a:pt x="1104" y="270"/>
                  </a:lnTo>
                  <a:lnTo>
                    <a:pt x="1070" y="244"/>
                  </a:lnTo>
                  <a:lnTo>
                    <a:pt x="1033" y="221"/>
                  </a:lnTo>
                  <a:lnTo>
                    <a:pt x="991" y="198"/>
                  </a:lnTo>
                  <a:lnTo>
                    <a:pt x="946" y="180"/>
                  </a:lnTo>
                  <a:lnTo>
                    <a:pt x="896" y="165"/>
                  </a:lnTo>
                  <a:lnTo>
                    <a:pt x="843" y="155"/>
                  </a:lnTo>
                  <a:lnTo>
                    <a:pt x="785" y="147"/>
                  </a:lnTo>
                  <a:lnTo>
                    <a:pt x="722" y="144"/>
                  </a:lnTo>
                  <a:lnTo>
                    <a:pt x="659" y="147"/>
                  </a:lnTo>
                  <a:lnTo>
                    <a:pt x="600" y="155"/>
                  </a:lnTo>
                  <a:lnTo>
                    <a:pt x="546" y="165"/>
                  </a:lnTo>
                  <a:lnTo>
                    <a:pt x="496" y="180"/>
                  </a:lnTo>
                  <a:lnTo>
                    <a:pt x="451" y="198"/>
                  </a:lnTo>
                  <a:lnTo>
                    <a:pt x="409" y="221"/>
                  </a:lnTo>
                  <a:lnTo>
                    <a:pt x="373" y="244"/>
                  </a:lnTo>
                  <a:lnTo>
                    <a:pt x="338" y="270"/>
                  </a:lnTo>
                  <a:lnTo>
                    <a:pt x="308" y="299"/>
                  </a:lnTo>
                  <a:lnTo>
                    <a:pt x="282" y="330"/>
                  </a:lnTo>
                  <a:lnTo>
                    <a:pt x="258" y="360"/>
                  </a:lnTo>
                  <a:lnTo>
                    <a:pt x="237" y="393"/>
                  </a:lnTo>
                  <a:lnTo>
                    <a:pt x="219" y="425"/>
                  </a:lnTo>
                  <a:lnTo>
                    <a:pt x="203" y="458"/>
                  </a:lnTo>
                  <a:lnTo>
                    <a:pt x="190" y="490"/>
                  </a:lnTo>
                  <a:lnTo>
                    <a:pt x="178" y="521"/>
                  </a:lnTo>
                  <a:lnTo>
                    <a:pt x="169" y="553"/>
                  </a:lnTo>
                  <a:lnTo>
                    <a:pt x="163" y="582"/>
                  </a:lnTo>
                  <a:lnTo>
                    <a:pt x="156" y="609"/>
                  </a:lnTo>
                  <a:lnTo>
                    <a:pt x="152" y="636"/>
                  </a:lnTo>
                  <a:lnTo>
                    <a:pt x="148" y="658"/>
                  </a:lnTo>
                  <a:lnTo>
                    <a:pt x="147" y="678"/>
                  </a:lnTo>
                  <a:lnTo>
                    <a:pt x="146" y="695"/>
                  </a:lnTo>
                  <a:lnTo>
                    <a:pt x="144" y="708"/>
                  </a:lnTo>
                  <a:lnTo>
                    <a:pt x="144" y="718"/>
                  </a:lnTo>
                  <a:lnTo>
                    <a:pt x="144" y="722"/>
                  </a:lnTo>
                  <a:lnTo>
                    <a:pt x="140" y="746"/>
                  </a:lnTo>
                  <a:lnTo>
                    <a:pt x="130" y="766"/>
                  </a:lnTo>
                  <a:lnTo>
                    <a:pt x="114" y="781"/>
                  </a:lnTo>
                  <a:lnTo>
                    <a:pt x="94" y="792"/>
                  </a:lnTo>
                  <a:lnTo>
                    <a:pt x="72" y="794"/>
                  </a:lnTo>
                  <a:lnTo>
                    <a:pt x="50" y="792"/>
                  </a:lnTo>
                  <a:lnTo>
                    <a:pt x="29" y="781"/>
                  </a:lnTo>
                  <a:lnTo>
                    <a:pt x="14" y="766"/>
                  </a:lnTo>
                  <a:lnTo>
                    <a:pt x="4" y="746"/>
                  </a:lnTo>
                  <a:lnTo>
                    <a:pt x="0" y="722"/>
                  </a:lnTo>
                  <a:lnTo>
                    <a:pt x="0" y="720"/>
                  </a:lnTo>
                  <a:lnTo>
                    <a:pt x="0" y="712"/>
                  </a:lnTo>
                  <a:lnTo>
                    <a:pt x="1" y="700"/>
                  </a:lnTo>
                  <a:lnTo>
                    <a:pt x="2" y="683"/>
                  </a:lnTo>
                  <a:lnTo>
                    <a:pt x="4" y="663"/>
                  </a:lnTo>
                  <a:lnTo>
                    <a:pt x="6" y="639"/>
                  </a:lnTo>
                  <a:lnTo>
                    <a:pt x="10" y="613"/>
                  </a:lnTo>
                  <a:lnTo>
                    <a:pt x="16" y="586"/>
                  </a:lnTo>
                  <a:lnTo>
                    <a:pt x="23" y="554"/>
                  </a:lnTo>
                  <a:lnTo>
                    <a:pt x="31" y="521"/>
                  </a:lnTo>
                  <a:lnTo>
                    <a:pt x="42" y="487"/>
                  </a:lnTo>
                  <a:lnTo>
                    <a:pt x="54" y="450"/>
                  </a:lnTo>
                  <a:lnTo>
                    <a:pt x="68" y="415"/>
                  </a:lnTo>
                  <a:lnTo>
                    <a:pt x="84" y="378"/>
                  </a:lnTo>
                  <a:lnTo>
                    <a:pt x="102" y="340"/>
                  </a:lnTo>
                  <a:lnTo>
                    <a:pt x="125" y="303"/>
                  </a:lnTo>
                  <a:lnTo>
                    <a:pt x="148" y="267"/>
                  </a:lnTo>
                  <a:lnTo>
                    <a:pt x="176" y="231"/>
                  </a:lnTo>
                  <a:lnTo>
                    <a:pt x="206" y="197"/>
                  </a:lnTo>
                  <a:lnTo>
                    <a:pt x="240" y="164"/>
                  </a:lnTo>
                  <a:lnTo>
                    <a:pt x="277" y="134"/>
                  </a:lnTo>
                  <a:lnTo>
                    <a:pt x="319" y="105"/>
                  </a:lnTo>
                  <a:lnTo>
                    <a:pt x="363" y="80"/>
                  </a:lnTo>
                  <a:lnTo>
                    <a:pt x="412" y="56"/>
                  </a:lnTo>
                  <a:lnTo>
                    <a:pt x="465" y="38"/>
                  </a:lnTo>
                  <a:lnTo>
                    <a:pt x="522" y="22"/>
                  </a:lnTo>
                  <a:lnTo>
                    <a:pt x="584" y="10"/>
                  </a:lnTo>
                  <a:lnTo>
                    <a:pt x="651" y="3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1054100" y="1241425"/>
              <a:ext cx="114300" cy="114300"/>
            </a:xfrm>
            <a:custGeom>
              <a:avLst/>
              <a:gdLst>
                <a:gd name="T0" fmla="*/ 73 w 216"/>
                <a:gd name="T1" fmla="*/ 0 h 217"/>
                <a:gd name="T2" fmla="*/ 92 w 216"/>
                <a:gd name="T3" fmla="*/ 3 h 217"/>
                <a:gd name="T4" fmla="*/ 109 w 216"/>
                <a:gd name="T5" fmla="*/ 9 h 217"/>
                <a:gd name="T6" fmla="*/ 124 w 216"/>
                <a:gd name="T7" fmla="*/ 22 h 217"/>
                <a:gd name="T8" fmla="*/ 197 w 216"/>
                <a:gd name="T9" fmla="*/ 94 h 217"/>
                <a:gd name="T10" fmla="*/ 207 w 216"/>
                <a:gd name="T11" fmla="*/ 109 h 217"/>
                <a:gd name="T12" fmla="*/ 215 w 216"/>
                <a:gd name="T13" fmla="*/ 126 h 217"/>
                <a:gd name="T14" fmla="*/ 216 w 216"/>
                <a:gd name="T15" fmla="*/ 144 h 217"/>
                <a:gd name="T16" fmla="*/ 214 w 216"/>
                <a:gd name="T17" fmla="*/ 163 h 217"/>
                <a:gd name="T18" fmla="*/ 207 w 216"/>
                <a:gd name="T19" fmla="*/ 180 h 217"/>
                <a:gd name="T20" fmla="*/ 195 w 216"/>
                <a:gd name="T21" fmla="*/ 196 h 217"/>
                <a:gd name="T22" fmla="*/ 181 w 216"/>
                <a:gd name="T23" fmla="*/ 207 h 217"/>
                <a:gd name="T24" fmla="*/ 162 w 216"/>
                <a:gd name="T25" fmla="*/ 214 h 217"/>
                <a:gd name="T26" fmla="*/ 145 w 216"/>
                <a:gd name="T27" fmla="*/ 217 h 217"/>
                <a:gd name="T28" fmla="*/ 127 w 216"/>
                <a:gd name="T29" fmla="*/ 214 h 217"/>
                <a:gd name="T30" fmla="*/ 110 w 216"/>
                <a:gd name="T31" fmla="*/ 207 h 217"/>
                <a:gd name="T32" fmla="*/ 94 w 216"/>
                <a:gd name="T33" fmla="*/ 196 h 217"/>
                <a:gd name="T34" fmla="*/ 22 w 216"/>
                <a:gd name="T35" fmla="*/ 123 h 217"/>
                <a:gd name="T36" fmla="*/ 10 w 216"/>
                <a:gd name="T37" fmla="*/ 109 h 217"/>
                <a:gd name="T38" fmla="*/ 2 w 216"/>
                <a:gd name="T39" fmla="*/ 92 h 217"/>
                <a:gd name="T40" fmla="*/ 0 w 216"/>
                <a:gd name="T41" fmla="*/ 72 h 217"/>
                <a:gd name="T42" fmla="*/ 2 w 216"/>
                <a:gd name="T43" fmla="*/ 54 h 217"/>
                <a:gd name="T44" fmla="*/ 10 w 216"/>
                <a:gd name="T45" fmla="*/ 35 h 217"/>
                <a:gd name="T46" fmla="*/ 21 w 216"/>
                <a:gd name="T47" fmla="*/ 21 h 217"/>
                <a:gd name="T48" fmla="*/ 36 w 216"/>
                <a:gd name="T49" fmla="*/ 9 h 217"/>
                <a:gd name="T50" fmla="*/ 54 w 216"/>
                <a:gd name="T51" fmla="*/ 3 h 217"/>
                <a:gd name="T52" fmla="*/ 73 w 216"/>
                <a:gd name="T53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6" h="217">
                  <a:moveTo>
                    <a:pt x="73" y="0"/>
                  </a:moveTo>
                  <a:lnTo>
                    <a:pt x="92" y="3"/>
                  </a:lnTo>
                  <a:lnTo>
                    <a:pt x="109" y="9"/>
                  </a:lnTo>
                  <a:lnTo>
                    <a:pt x="124" y="22"/>
                  </a:lnTo>
                  <a:lnTo>
                    <a:pt x="197" y="94"/>
                  </a:lnTo>
                  <a:lnTo>
                    <a:pt x="207" y="109"/>
                  </a:lnTo>
                  <a:lnTo>
                    <a:pt x="215" y="126"/>
                  </a:lnTo>
                  <a:lnTo>
                    <a:pt x="216" y="144"/>
                  </a:lnTo>
                  <a:lnTo>
                    <a:pt x="214" y="163"/>
                  </a:lnTo>
                  <a:lnTo>
                    <a:pt x="207" y="180"/>
                  </a:lnTo>
                  <a:lnTo>
                    <a:pt x="195" y="196"/>
                  </a:lnTo>
                  <a:lnTo>
                    <a:pt x="181" y="207"/>
                  </a:lnTo>
                  <a:lnTo>
                    <a:pt x="162" y="214"/>
                  </a:lnTo>
                  <a:lnTo>
                    <a:pt x="145" y="217"/>
                  </a:lnTo>
                  <a:lnTo>
                    <a:pt x="127" y="214"/>
                  </a:lnTo>
                  <a:lnTo>
                    <a:pt x="110" y="207"/>
                  </a:lnTo>
                  <a:lnTo>
                    <a:pt x="94" y="196"/>
                  </a:lnTo>
                  <a:lnTo>
                    <a:pt x="22" y="123"/>
                  </a:lnTo>
                  <a:lnTo>
                    <a:pt x="10" y="109"/>
                  </a:lnTo>
                  <a:lnTo>
                    <a:pt x="2" y="92"/>
                  </a:lnTo>
                  <a:lnTo>
                    <a:pt x="0" y="72"/>
                  </a:lnTo>
                  <a:lnTo>
                    <a:pt x="2" y="54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6" y="9"/>
                  </a:lnTo>
                  <a:lnTo>
                    <a:pt x="54" y="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3308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8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9" y="141353"/>
            <a:ext cx="10901722" cy="6716647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0445" t="13336" r="11951" b="9023"/>
          <a:stretch/>
        </p:blipFill>
        <p:spPr>
          <a:xfrm>
            <a:off x="1571222" y="566671"/>
            <a:ext cx="9135413" cy="520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70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318" y="141665"/>
            <a:ext cx="5080423" cy="657466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7922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9" y="141353"/>
            <a:ext cx="10901722" cy="67166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573" y="553792"/>
            <a:ext cx="9113047" cy="52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62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90153" y="164541"/>
            <a:ext cx="8822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IMC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Budget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971715"/>
              </p:ext>
            </p:extLst>
          </p:nvPr>
        </p:nvGraphicFramePr>
        <p:xfrm>
          <a:off x="781462" y="1481284"/>
          <a:ext cx="10471874" cy="4378599"/>
        </p:xfrm>
        <a:graphic>
          <a:graphicData uri="http://schemas.openxmlformats.org/drawingml/2006/table">
            <a:tbl>
              <a:tblPr firstRow="1" firstCol="1" bandRow="1"/>
              <a:tblGrid>
                <a:gridCol w="3202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6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89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24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89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024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5061"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  <a:endParaRPr lang="en-US" sz="18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766,500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547,500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328,500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547,500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2,190,000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4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Discounts And Promotions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Digital Billboards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Print Media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4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Loyalty Program: Customers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Loyalty Program</a:t>
                      </a:r>
                      <a:endParaRPr lang="en-US" sz="18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Gold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Silver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Bronze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50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Referral Bonuses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175,000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125,000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75,000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125,000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4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Virtual Gift Cards/ Vouchers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62,500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250,000</a:t>
                      </a:r>
                    </a:p>
                  </a:txBody>
                  <a:tcPr marL="99913" marR="9991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3" name="TextBox 62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</p:spTree>
    <p:extLst>
      <p:ext uri="{BB962C8B-B14F-4D97-AF65-F5344CB8AC3E}">
        <p14:creationId xmlns:p14="http://schemas.microsoft.com/office/powerpoint/2010/main" val="1581630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Marketing 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Roadmap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408647"/>
              </p:ext>
            </p:extLst>
          </p:nvPr>
        </p:nvGraphicFramePr>
        <p:xfrm>
          <a:off x="35124" y="1613078"/>
          <a:ext cx="12121753" cy="2884863"/>
        </p:xfrm>
        <a:graphic>
          <a:graphicData uri="http://schemas.openxmlformats.org/drawingml/2006/table">
            <a:tbl>
              <a:tblPr/>
              <a:tblGrid>
                <a:gridCol w="9257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6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77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7418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2576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25364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29221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014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January 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February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March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April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June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July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August 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September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October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November 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December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0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Print Ads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B46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051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Billboards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AFD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051"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Social Media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74A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E-mail Promotion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870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Personal Communication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567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Personal Communication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567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0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Youtube Ads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454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Mass Media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94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SEO and SMO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784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0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Travel Blogs</a:t>
                      </a:r>
                    </a:p>
                  </a:txBody>
                  <a:tcPr marL="14353" marR="14353" marT="1435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544096" y="4881086"/>
            <a:ext cx="310380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First Year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90073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Management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Positions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729472"/>
              </p:ext>
            </p:extLst>
          </p:nvPr>
        </p:nvGraphicFramePr>
        <p:xfrm>
          <a:off x="1524341" y="1725770"/>
          <a:ext cx="8784081" cy="88005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635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00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85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6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HR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Finance &amp; Accounting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Legal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6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CHRO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CFO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Consultant Lawyer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6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HR Administrator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Chief Accountant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616" marR="98616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513172"/>
              </p:ext>
            </p:extLst>
          </p:nvPr>
        </p:nvGraphicFramePr>
        <p:xfrm>
          <a:off x="1527599" y="3080938"/>
          <a:ext cx="8801257" cy="220046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621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3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67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37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Operations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IT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Marketing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75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COO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CTO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CMO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69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Administration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(Full time)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Full time Designer, Web Developer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Customer Relationship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(Full time)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69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Site Representative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(Part time)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Full time App Developer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Marketing Consultant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475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Operation Coordinator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Part Time Designer, Web Developer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Marketing Research Analyst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4756">
                <a:tc>
                  <a:txBody>
                    <a:bodyPr/>
                    <a:lstStyle/>
                    <a:p>
                      <a:endParaRPr lang="en-US" sz="16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Part time Content Designer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7631" marR="97631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067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Employee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Requirements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905983"/>
              </p:ext>
            </p:extLst>
          </p:nvPr>
        </p:nvGraphicFramePr>
        <p:xfrm>
          <a:off x="1954269" y="2195136"/>
          <a:ext cx="8283462" cy="217524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1038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55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4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44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5600">
                <a:tc>
                  <a:txBody>
                    <a:bodyPr/>
                    <a:lstStyle/>
                    <a:p>
                      <a:pPr algn="just"/>
                      <a:endParaRPr lang="en-US" sz="17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21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21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21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</a:rPr>
                        <a:t>Year 4</a:t>
                      </a:r>
                      <a:endParaRPr lang="en-US" sz="21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Expected Number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of Customer Served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23,252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44,888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72,194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105,049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6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Expected Highest Number of Customer Served Daily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90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175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281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409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43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Number of Employees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32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40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49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57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6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Salary Paid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8,220,000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11,140,800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14,528,160</a:t>
                      </a:r>
                      <a:endParaRPr lang="en-US" sz="1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19,275,000</a:t>
                      </a:r>
                      <a:endParaRPr lang="en-US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8797" marR="98797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987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Operational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Roll Out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503236" y="1506941"/>
            <a:ext cx="1185529" cy="1184744"/>
            <a:chOff x="992188" y="334963"/>
            <a:chExt cx="2395537" cy="2393950"/>
          </a:xfrm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992188" y="334963"/>
              <a:ext cx="1033462" cy="1039813"/>
            </a:xfrm>
            <a:custGeom>
              <a:avLst/>
              <a:gdLst>
                <a:gd name="T0" fmla="*/ 655 w 1954"/>
                <a:gd name="T1" fmla="*/ 353 h 1965"/>
                <a:gd name="T2" fmla="*/ 519 w 1954"/>
                <a:gd name="T3" fmla="*/ 466 h 1965"/>
                <a:gd name="T4" fmla="*/ 305 w 1954"/>
                <a:gd name="T5" fmla="*/ 484 h 1965"/>
                <a:gd name="T6" fmla="*/ 350 w 1954"/>
                <a:gd name="T7" fmla="*/ 712 h 1965"/>
                <a:gd name="T8" fmla="*/ 272 w 1954"/>
                <a:gd name="T9" fmla="*/ 877 h 1965"/>
                <a:gd name="T10" fmla="*/ 306 w 1954"/>
                <a:gd name="T11" fmla="*/ 1120 h 1965"/>
                <a:gd name="T12" fmla="*/ 354 w 1954"/>
                <a:gd name="T13" fmla="*/ 1298 h 1965"/>
                <a:gd name="T14" fmla="*/ 467 w 1954"/>
                <a:gd name="T15" fmla="*/ 1492 h 1965"/>
                <a:gd name="T16" fmla="*/ 578 w 1954"/>
                <a:gd name="T17" fmla="*/ 1546 h 1965"/>
                <a:gd name="T18" fmla="*/ 675 w 1954"/>
                <a:gd name="T19" fmla="*/ 1774 h 1965"/>
                <a:gd name="T20" fmla="*/ 892 w 1954"/>
                <a:gd name="T21" fmla="*/ 1679 h 1965"/>
                <a:gd name="T22" fmla="*/ 1098 w 1954"/>
                <a:gd name="T23" fmla="*/ 1701 h 1965"/>
                <a:gd name="T24" fmla="*/ 1299 w 1954"/>
                <a:gd name="T25" fmla="*/ 1613 h 1965"/>
                <a:gd name="T26" fmla="*/ 1436 w 1954"/>
                <a:gd name="T27" fmla="*/ 1499 h 1965"/>
                <a:gd name="T28" fmla="*/ 1649 w 1954"/>
                <a:gd name="T29" fmla="*/ 1482 h 1965"/>
                <a:gd name="T30" fmla="*/ 1604 w 1954"/>
                <a:gd name="T31" fmla="*/ 1254 h 1965"/>
                <a:gd name="T32" fmla="*/ 1682 w 1954"/>
                <a:gd name="T33" fmla="*/ 1090 h 1965"/>
                <a:gd name="T34" fmla="*/ 1648 w 1954"/>
                <a:gd name="T35" fmla="*/ 845 h 1965"/>
                <a:gd name="T36" fmla="*/ 1600 w 1954"/>
                <a:gd name="T37" fmla="*/ 666 h 1965"/>
                <a:gd name="T38" fmla="*/ 1488 w 1954"/>
                <a:gd name="T39" fmla="*/ 473 h 1965"/>
                <a:gd name="T40" fmla="*/ 1376 w 1954"/>
                <a:gd name="T41" fmla="*/ 421 h 1965"/>
                <a:gd name="T42" fmla="*/ 1281 w 1954"/>
                <a:gd name="T43" fmla="*/ 191 h 1965"/>
                <a:gd name="T44" fmla="*/ 1062 w 1954"/>
                <a:gd name="T45" fmla="*/ 287 h 1965"/>
                <a:gd name="T46" fmla="*/ 856 w 1954"/>
                <a:gd name="T47" fmla="*/ 264 h 1965"/>
                <a:gd name="T48" fmla="*/ 852 w 1954"/>
                <a:gd name="T49" fmla="*/ 26 h 1965"/>
                <a:gd name="T50" fmla="*/ 1137 w 1954"/>
                <a:gd name="T51" fmla="*/ 4 h 1965"/>
                <a:gd name="T52" fmla="*/ 1383 w 1954"/>
                <a:gd name="T53" fmla="*/ 72 h 1965"/>
                <a:gd name="T54" fmla="*/ 1440 w 1954"/>
                <a:gd name="T55" fmla="*/ 280 h 1965"/>
                <a:gd name="T56" fmla="*/ 1688 w 1954"/>
                <a:gd name="T57" fmla="*/ 296 h 1965"/>
                <a:gd name="T58" fmla="*/ 1839 w 1954"/>
                <a:gd name="T59" fmla="*/ 507 h 1965"/>
                <a:gd name="T60" fmla="*/ 1777 w 1954"/>
                <a:gd name="T61" fmla="*/ 753 h 1965"/>
                <a:gd name="T62" fmla="*/ 1954 w 1954"/>
                <a:gd name="T63" fmla="*/ 881 h 1965"/>
                <a:gd name="T64" fmla="*/ 1909 w 1954"/>
                <a:gd name="T65" fmla="*/ 1154 h 1965"/>
                <a:gd name="T66" fmla="*/ 1840 w 1954"/>
                <a:gd name="T67" fmla="*/ 1440 h 1965"/>
                <a:gd name="T68" fmla="*/ 1703 w 1954"/>
                <a:gd name="T69" fmla="*/ 1657 h 1965"/>
                <a:gd name="T70" fmla="*/ 1491 w 1954"/>
                <a:gd name="T71" fmla="*/ 1649 h 1965"/>
                <a:gd name="T72" fmla="*/ 1400 w 1954"/>
                <a:gd name="T73" fmla="*/ 1883 h 1965"/>
                <a:gd name="T74" fmla="*/ 1168 w 1954"/>
                <a:gd name="T75" fmla="*/ 1965 h 1965"/>
                <a:gd name="T76" fmla="*/ 1006 w 1954"/>
                <a:gd name="T77" fmla="*/ 1826 h 1965"/>
                <a:gd name="T78" fmla="*/ 798 w 1954"/>
                <a:gd name="T79" fmla="*/ 1965 h 1965"/>
                <a:gd name="T80" fmla="*/ 555 w 1954"/>
                <a:gd name="T81" fmla="*/ 1883 h 1965"/>
                <a:gd name="T82" fmla="*/ 464 w 1954"/>
                <a:gd name="T83" fmla="*/ 1649 h 1965"/>
                <a:gd name="T84" fmla="*/ 251 w 1954"/>
                <a:gd name="T85" fmla="*/ 1657 h 1965"/>
                <a:gd name="T86" fmla="*/ 114 w 1954"/>
                <a:gd name="T87" fmla="*/ 1440 h 1965"/>
                <a:gd name="T88" fmla="*/ 45 w 1954"/>
                <a:gd name="T89" fmla="*/ 1154 h 1965"/>
                <a:gd name="T90" fmla="*/ 0 w 1954"/>
                <a:gd name="T91" fmla="*/ 881 h 1965"/>
                <a:gd name="T92" fmla="*/ 177 w 1954"/>
                <a:gd name="T93" fmla="*/ 753 h 1965"/>
                <a:gd name="T94" fmla="*/ 115 w 1954"/>
                <a:gd name="T95" fmla="*/ 507 h 1965"/>
                <a:gd name="T96" fmla="*/ 268 w 1954"/>
                <a:gd name="T97" fmla="*/ 296 h 1965"/>
                <a:gd name="T98" fmla="*/ 514 w 1954"/>
                <a:gd name="T99" fmla="*/ 280 h 1965"/>
                <a:gd name="T100" fmla="*/ 572 w 1954"/>
                <a:gd name="T101" fmla="*/ 72 h 1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4" h="1965">
                  <a:moveTo>
                    <a:pt x="767" y="161"/>
                  </a:moveTo>
                  <a:lnTo>
                    <a:pt x="720" y="175"/>
                  </a:lnTo>
                  <a:lnTo>
                    <a:pt x="675" y="191"/>
                  </a:lnTo>
                  <a:lnTo>
                    <a:pt x="662" y="330"/>
                  </a:lnTo>
                  <a:lnTo>
                    <a:pt x="655" y="353"/>
                  </a:lnTo>
                  <a:lnTo>
                    <a:pt x="644" y="372"/>
                  </a:lnTo>
                  <a:lnTo>
                    <a:pt x="627" y="388"/>
                  </a:lnTo>
                  <a:lnTo>
                    <a:pt x="578" y="421"/>
                  </a:lnTo>
                  <a:lnTo>
                    <a:pt x="533" y="456"/>
                  </a:lnTo>
                  <a:lnTo>
                    <a:pt x="519" y="466"/>
                  </a:lnTo>
                  <a:lnTo>
                    <a:pt x="501" y="473"/>
                  </a:lnTo>
                  <a:lnTo>
                    <a:pt x="485" y="476"/>
                  </a:lnTo>
                  <a:lnTo>
                    <a:pt x="467" y="473"/>
                  </a:lnTo>
                  <a:lnTo>
                    <a:pt x="336" y="444"/>
                  </a:lnTo>
                  <a:lnTo>
                    <a:pt x="305" y="484"/>
                  </a:lnTo>
                  <a:lnTo>
                    <a:pt x="277" y="526"/>
                  </a:lnTo>
                  <a:lnTo>
                    <a:pt x="346" y="644"/>
                  </a:lnTo>
                  <a:lnTo>
                    <a:pt x="354" y="666"/>
                  </a:lnTo>
                  <a:lnTo>
                    <a:pt x="356" y="690"/>
                  </a:lnTo>
                  <a:lnTo>
                    <a:pt x="350" y="712"/>
                  </a:lnTo>
                  <a:lnTo>
                    <a:pt x="331" y="767"/>
                  </a:lnTo>
                  <a:lnTo>
                    <a:pt x="316" y="824"/>
                  </a:lnTo>
                  <a:lnTo>
                    <a:pt x="306" y="845"/>
                  </a:lnTo>
                  <a:lnTo>
                    <a:pt x="292" y="863"/>
                  </a:lnTo>
                  <a:lnTo>
                    <a:pt x="272" y="877"/>
                  </a:lnTo>
                  <a:lnTo>
                    <a:pt x="151" y="929"/>
                  </a:lnTo>
                  <a:lnTo>
                    <a:pt x="151" y="1036"/>
                  </a:lnTo>
                  <a:lnTo>
                    <a:pt x="272" y="1090"/>
                  </a:lnTo>
                  <a:lnTo>
                    <a:pt x="292" y="1102"/>
                  </a:lnTo>
                  <a:lnTo>
                    <a:pt x="306" y="1120"/>
                  </a:lnTo>
                  <a:lnTo>
                    <a:pt x="316" y="1142"/>
                  </a:lnTo>
                  <a:lnTo>
                    <a:pt x="331" y="1198"/>
                  </a:lnTo>
                  <a:lnTo>
                    <a:pt x="350" y="1254"/>
                  </a:lnTo>
                  <a:lnTo>
                    <a:pt x="356" y="1276"/>
                  </a:lnTo>
                  <a:lnTo>
                    <a:pt x="354" y="1298"/>
                  </a:lnTo>
                  <a:lnTo>
                    <a:pt x="346" y="1320"/>
                  </a:lnTo>
                  <a:lnTo>
                    <a:pt x="277" y="1440"/>
                  </a:lnTo>
                  <a:lnTo>
                    <a:pt x="305" y="1482"/>
                  </a:lnTo>
                  <a:lnTo>
                    <a:pt x="336" y="1522"/>
                  </a:lnTo>
                  <a:lnTo>
                    <a:pt x="467" y="1492"/>
                  </a:lnTo>
                  <a:lnTo>
                    <a:pt x="485" y="1491"/>
                  </a:lnTo>
                  <a:lnTo>
                    <a:pt x="501" y="1493"/>
                  </a:lnTo>
                  <a:lnTo>
                    <a:pt x="519" y="1499"/>
                  </a:lnTo>
                  <a:lnTo>
                    <a:pt x="533" y="1510"/>
                  </a:lnTo>
                  <a:lnTo>
                    <a:pt x="578" y="1546"/>
                  </a:lnTo>
                  <a:lnTo>
                    <a:pt x="627" y="1577"/>
                  </a:lnTo>
                  <a:lnTo>
                    <a:pt x="644" y="1592"/>
                  </a:lnTo>
                  <a:lnTo>
                    <a:pt x="655" y="1613"/>
                  </a:lnTo>
                  <a:lnTo>
                    <a:pt x="662" y="1635"/>
                  </a:lnTo>
                  <a:lnTo>
                    <a:pt x="675" y="1774"/>
                  </a:lnTo>
                  <a:lnTo>
                    <a:pt x="720" y="1791"/>
                  </a:lnTo>
                  <a:lnTo>
                    <a:pt x="767" y="1805"/>
                  </a:lnTo>
                  <a:lnTo>
                    <a:pt x="856" y="1701"/>
                  </a:lnTo>
                  <a:lnTo>
                    <a:pt x="873" y="1687"/>
                  </a:lnTo>
                  <a:lnTo>
                    <a:pt x="892" y="1679"/>
                  </a:lnTo>
                  <a:lnTo>
                    <a:pt x="914" y="1675"/>
                  </a:lnTo>
                  <a:lnTo>
                    <a:pt x="1040" y="1675"/>
                  </a:lnTo>
                  <a:lnTo>
                    <a:pt x="1062" y="1679"/>
                  </a:lnTo>
                  <a:lnTo>
                    <a:pt x="1082" y="1687"/>
                  </a:lnTo>
                  <a:lnTo>
                    <a:pt x="1098" y="1701"/>
                  </a:lnTo>
                  <a:lnTo>
                    <a:pt x="1187" y="1805"/>
                  </a:lnTo>
                  <a:lnTo>
                    <a:pt x="1234" y="1791"/>
                  </a:lnTo>
                  <a:lnTo>
                    <a:pt x="1280" y="1774"/>
                  </a:lnTo>
                  <a:lnTo>
                    <a:pt x="1293" y="1635"/>
                  </a:lnTo>
                  <a:lnTo>
                    <a:pt x="1299" y="1613"/>
                  </a:lnTo>
                  <a:lnTo>
                    <a:pt x="1311" y="1594"/>
                  </a:lnTo>
                  <a:lnTo>
                    <a:pt x="1328" y="1579"/>
                  </a:lnTo>
                  <a:lnTo>
                    <a:pt x="1376" y="1546"/>
                  </a:lnTo>
                  <a:lnTo>
                    <a:pt x="1421" y="1510"/>
                  </a:lnTo>
                  <a:lnTo>
                    <a:pt x="1436" y="1499"/>
                  </a:lnTo>
                  <a:lnTo>
                    <a:pt x="1453" y="1492"/>
                  </a:lnTo>
                  <a:lnTo>
                    <a:pt x="1471" y="1491"/>
                  </a:lnTo>
                  <a:lnTo>
                    <a:pt x="1488" y="1492"/>
                  </a:lnTo>
                  <a:lnTo>
                    <a:pt x="1619" y="1522"/>
                  </a:lnTo>
                  <a:lnTo>
                    <a:pt x="1649" y="1482"/>
                  </a:lnTo>
                  <a:lnTo>
                    <a:pt x="1678" y="1440"/>
                  </a:lnTo>
                  <a:lnTo>
                    <a:pt x="1608" y="1320"/>
                  </a:lnTo>
                  <a:lnTo>
                    <a:pt x="1600" y="1298"/>
                  </a:lnTo>
                  <a:lnTo>
                    <a:pt x="1598" y="1276"/>
                  </a:lnTo>
                  <a:lnTo>
                    <a:pt x="1604" y="1254"/>
                  </a:lnTo>
                  <a:lnTo>
                    <a:pt x="1625" y="1198"/>
                  </a:lnTo>
                  <a:lnTo>
                    <a:pt x="1640" y="1142"/>
                  </a:lnTo>
                  <a:lnTo>
                    <a:pt x="1648" y="1120"/>
                  </a:lnTo>
                  <a:lnTo>
                    <a:pt x="1663" y="1102"/>
                  </a:lnTo>
                  <a:lnTo>
                    <a:pt x="1682" y="1090"/>
                  </a:lnTo>
                  <a:lnTo>
                    <a:pt x="1803" y="1036"/>
                  </a:lnTo>
                  <a:lnTo>
                    <a:pt x="1803" y="929"/>
                  </a:lnTo>
                  <a:lnTo>
                    <a:pt x="1682" y="877"/>
                  </a:lnTo>
                  <a:lnTo>
                    <a:pt x="1663" y="863"/>
                  </a:lnTo>
                  <a:lnTo>
                    <a:pt x="1648" y="845"/>
                  </a:lnTo>
                  <a:lnTo>
                    <a:pt x="1640" y="824"/>
                  </a:lnTo>
                  <a:lnTo>
                    <a:pt x="1625" y="767"/>
                  </a:lnTo>
                  <a:lnTo>
                    <a:pt x="1604" y="712"/>
                  </a:lnTo>
                  <a:lnTo>
                    <a:pt x="1598" y="690"/>
                  </a:lnTo>
                  <a:lnTo>
                    <a:pt x="1600" y="666"/>
                  </a:lnTo>
                  <a:lnTo>
                    <a:pt x="1608" y="644"/>
                  </a:lnTo>
                  <a:lnTo>
                    <a:pt x="1678" y="526"/>
                  </a:lnTo>
                  <a:lnTo>
                    <a:pt x="1649" y="484"/>
                  </a:lnTo>
                  <a:lnTo>
                    <a:pt x="1619" y="444"/>
                  </a:lnTo>
                  <a:lnTo>
                    <a:pt x="1488" y="473"/>
                  </a:lnTo>
                  <a:lnTo>
                    <a:pt x="1471" y="476"/>
                  </a:lnTo>
                  <a:lnTo>
                    <a:pt x="1453" y="473"/>
                  </a:lnTo>
                  <a:lnTo>
                    <a:pt x="1436" y="466"/>
                  </a:lnTo>
                  <a:lnTo>
                    <a:pt x="1421" y="456"/>
                  </a:lnTo>
                  <a:lnTo>
                    <a:pt x="1376" y="421"/>
                  </a:lnTo>
                  <a:lnTo>
                    <a:pt x="1329" y="388"/>
                  </a:lnTo>
                  <a:lnTo>
                    <a:pt x="1311" y="372"/>
                  </a:lnTo>
                  <a:lnTo>
                    <a:pt x="1299" y="353"/>
                  </a:lnTo>
                  <a:lnTo>
                    <a:pt x="1293" y="330"/>
                  </a:lnTo>
                  <a:lnTo>
                    <a:pt x="1281" y="191"/>
                  </a:lnTo>
                  <a:lnTo>
                    <a:pt x="1234" y="175"/>
                  </a:lnTo>
                  <a:lnTo>
                    <a:pt x="1187" y="161"/>
                  </a:lnTo>
                  <a:lnTo>
                    <a:pt x="1098" y="264"/>
                  </a:lnTo>
                  <a:lnTo>
                    <a:pt x="1082" y="278"/>
                  </a:lnTo>
                  <a:lnTo>
                    <a:pt x="1062" y="287"/>
                  </a:lnTo>
                  <a:lnTo>
                    <a:pt x="1040" y="290"/>
                  </a:lnTo>
                  <a:lnTo>
                    <a:pt x="914" y="290"/>
                  </a:lnTo>
                  <a:lnTo>
                    <a:pt x="892" y="287"/>
                  </a:lnTo>
                  <a:lnTo>
                    <a:pt x="873" y="278"/>
                  </a:lnTo>
                  <a:lnTo>
                    <a:pt x="856" y="264"/>
                  </a:lnTo>
                  <a:lnTo>
                    <a:pt x="767" y="161"/>
                  </a:lnTo>
                  <a:close/>
                  <a:moveTo>
                    <a:pt x="798" y="0"/>
                  </a:moveTo>
                  <a:lnTo>
                    <a:pt x="818" y="4"/>
                  </a:lnTo>
                  <a:lnTo>
                    <a:pt x="835" y="14"/>
                  </a:lnTo>
                  <a:lnTo>
                    <a:pt x="852" y="26"/>
                  </a:lnTo>
                  <a:lnTo>
                    <a:pt x="948" y="139"/>
                  </a:lnTo>
                  <a:lnTo>
                    <a:pt x="1006" y="139"/>
                  </a:lnTo>
                  <a:lnTo>
                    <a:pt x="1104" y="26"/>
                  </a:lnTo>
                  <a:lnTo>
                    <a:pt x="1119" y="14"/>
                  </a:lnTo>
                  <a:lnTo>
                    <a:pt x="1137" y="4"/>
                  </a:lnTo>
                  <a:lnTo>
                    <a:pt x="1156" y="0"/>
                  </a:lnTo>
                  <a:lnTo>
                    <a:pt x="1176" y="2"/>
                  </a:lnTo>
                  <a:lnTo>
                    <a:pt x="1247" y="19"/>
                  </a:lnTo>
                  <a:lnTo>
                    <a:pt x="1315" y="43"/>
                  </a:lnTo>
                  <a:lnTo>
                    <a:pt x="1383" y="72"/>
                  </a:lnTo>
                  <a:lnTo>
                    <a:pt x="1400" y="83"/>
                  </a:lnTo>
                  <a:lnTo>
                    <a:pt x="1413" y="96"/>
                  </a:lnTo>
                  <a:lnTo>
                    <a:pt x="1422" y="114"/>
                  </a:lnTo>
                  <a:lnTo>
                    <a:pt x="1427" y="133"/>
                  </a:lnTo>
                  <a:lnTo>
                    <a:pt x="1440" y="280"/>
                  </a:lnTo>
                  <a:lnTo>
                    <a:pt x="1491" y="318"/>
                  </a:lnTo>
                  <a:lnTo>
                    <a:pt x="1630" y="286"/>
                  </a:lnTo>
                  <a:lnTo>
                    <a:pt x="1649" y="283"/>
                  </a:lnTo>
                  <a:lnTo>
                    <a:pt x="1670" y="287"/>
                  </a:lnTo>
                  <a:lnTo>
                    <a:pt x="1688" y="296"/>
                  </a:lnTo>
                  <a:lnTo>
                    <a:pt x="1703" y="309"/>
                  </a:lnTo>
                  <a:lnTo>
                    <a:pt x="1750" y="366"/>
                  </a:lnTo>
                  <a:lnTo>
                    <a:pt x="1794" y="426"/>
                  </a:lnTo>
                  <a:lnTo>
                    <a:pt x="1832" y="489"/>
                  </a:lnTo>
                  <a:lnTo>
                    <a:pt x="1839" y="507"/>
                  </a:lnTo>
                  <a:lnTo>
                    <a:pt x="1840" y="526"/>
                  </a:lnTo>
                  <a:lnTo>
                    <a:pt x="1839" y="546"/>
                  </a:lnTo>
                  <a:lnTo>
                    <a:pt x="1831" y="563"/>
                  </a:lnTo>
                  <a:lnTo>
                    <a:pt x="1758" y="690"/>
                  </a:lnTo>
                  <a:lnTo>
                    <a:pt x="1777" y="753"/>
                  </a:lnTo>
                  <a:lnTo>
                    <a:pt x="1909" y="811"/>
                  </a:lnTo>
                  <a:lnTo>
                    <a:pt x="1928" y="823"/>
                  </a:lnTo>
                  <a:lnTo>
                    <a:pt x="1942" y="840"/>
                  </a:lnTo>
                  <a:lnTo>
                    <a:pt x="1952" y="859"/>
                  </a:lnTo>
                  <a:lnTo>
                    <a:pt x="1954" y="881"/>
                  </a:lnTo>
                  <a:lnTo>
                    <a:pt x="1954" y="1085"/>
                  </a:lnTo>
                  <a:lnTo>
                    <a:pt x="1952" y="1107"/>
                  </a:lnTo>
                  <a:lnTo>
                    <a:pt x="1942" y="1127"/>
                  </a:lnTo>
                  <a:lnTo>
                    <a:pt x="1928" y="1143"/>
                  </a:lnTo>
                  <a:lnTo>
                    <a:pt x="1909" y="1154"/>
                  </a:lnTo>
                  <a:lnTo>
                    <a:pt x="1777" y="1213"/>
                  </a:lnTo>
                  <a:lnTo>
                    <a:pt x="1758" y="1276"/>
                  </a:lnTo>
                  <a:lnTo>
                    <a:pt x="1831" y="1403"/>
                  </a:lnTo>
                  <a:lnTo>
                    <a:pt x="1839" y="1421"/>
                  </a:lnTo>
                  <a:lnTo>
                    <a:pt x="1840" y="1440"/>
                  </a:lnTo>
                  <a:lnTo>
                    <a:pt x="1839" y="1459"/>
                  </a:lnTo>
                  <a:lnTo>
                    <a:pt x="1832" y="1477"/>
                  </a:lnTo>
                  <a:lnTo>
                    <a:pt x="1794" y="1540"/>
                  </a:lnTo>
                  <a:lnTo>
                    <a:pt x="1750" y="1601"/>
                  </a:lnTo>
                  <a:lnTo>
                    <a:pt x="1703" y="1657"/>
                  </a:lnTo>
                  <a:lnTo>
                    <a:pt x="1688" y="1669"/>
                  </a:lnTo>
                  <a:lnTo>
                    <a:pt x="1670" y="1679"/>
                  </a:lnTo>
                  <a:lnTo>
                    <a:pt x="1649" y="1682"/>
                  </a:lnTo>
                  <a:lnTo>
                    <a:pt x="1630" y="1680"/>
                  </a:lnTo>
                  <a:lnTo>
                    <a:pt x="1491" y="1649"/>
                  </a:lnTo>
                  <a:lnTo>
                    <a:pt x="1440" y="1686"/>
                  </a:lnTo>
                  <a:lnTo>
                    <a:pt x="1427" y="1833"/>
                  </a:lnTo>
                  <a:lnTo>
                    <a:pt x="1422" y="1852"/>
                  </a:lnTo>
                  <a:lnTo>
                    <a:pt x="1413" y="1868"/>
                  </a:lnTo>
                  <a:lnTo>
                    <a:pt x="1400" y="1883"/>
                  </a:lnTo>
                  <a:lnTo>
                    <a:pt x="1383" y="1894"/>
                  </a:lnTo>
                  <a:lnTo>
                    <a:pt x="1315" y="1922"/>
                  </a:lnTo>
                  <a:lnTo>
                    <a:pt x="1247" y="1945"/>
                  </a:lnTo>
                  <a:lnTo>
                    <a:pt x="1176" y="1963"/>
                  </a:lnTo>
                  <a:lnTo>
                    <a:pt x="1168" y="1965"/>
                  </a:lnTo>
                  <a:lnTo>
                    <a:pt x="1160" y="1965"/>
                  </a:lnTo>
                  <a:lnTo>
                    <a:pt x="1139" y="1962"/>
                  </a:lnTo>
                  <a:lnTo>
                    <a:pt x="1120" y="1954"/>
                  </a:lnTo>
                  <a:lnTo>
                    <a:pt x="1104" y="1938"/>
                  </a:lnTo>
                  <a:lnTo>
                    <a:pt x="1006" y="1826"/>
                  </a:lnTo>
                  <a:lnTo>
                    <a:pt x="948" y="1826"/>
                  </a:lnTo>
                  <a:lnTo>
                    <a:pt x="852" y="1938"/>
                  </a:lnTo>
                  <a:lnTo>
                    <a:pt x="835" y="1952"/>
                  </a:lnTo>
                  <a:lnTo>
                    <a:pt x="818" y="1960"/>
                  </a:lnTo>
                  <a:lnTo>
                    <a:pt x="798" y="1965"/>
                  </a:lnTo>
                  <a:lnTo>
                    <a:pt x="779" y="1963"/>
                  </a:lnTo>
                  <a:lnTo>
                    <a:pt x="708" y="1945"/>
                  </a:lnTo>
                  <a:lnTo>
                    <a:pt x="639" y="1922"/>
                  </a:lnTo>
                  <a:lnTo>
                    <a:pt x="572" y="1894"/>
                  </a:lnTo>
                  <a:lnTo>
                    <a:pt x="555" y="1883"/>
                  </a:lnTo>
                  <a:lnTo>
                    <a:pt x="541" y="1868"/>
                  </a:lnTo>
                  <a:lnTo>
                    <a:pt x="532" y="1852"/>
                  </a:lnTo>
                  <a:lnTo>
                    <a:pt x="528" y="1833"/>
                  </a:lnTo>
                  <a:lnTo>
                    <a:pt x="514" y="1686"/>
                  </a:lnTo>
                  <a:lnTo>
                    <a:pt x="464" y="1649"/>
                  </a:lnTo>
                  <a:lnTo>
                    <a:pt x="325" y="1680"/>
                  </a:lnTo>
                  <a:lnTo>
                    <a:pt x="305" y="1682"/>
                  </a:lnTo>
                  <a:lnTo>
                    <a:pt x="286" y="1679"/>
                  </a:lnTo>
                  <a:lnTo>
                    <a:pt x="268" y="1669"/>
                  </a:lnTo>
                  <a:lnTo>
                    <a:pt x="251" y="1657"/>
                  </a:lnTo>
                  <a:lnTo>
                    <a:pt x="204" y="1601"/>
                  </a:lnTo>
                  <a:lnTo>
                    <a:pt x="162" y="1540"/>
                  </a:lnTo>
                  <a:lnTo>
                    <a:pt x="123" y="1477"/>
                  </a:lnTo>
                  <a:lnTo>
                    <a:pt x="115" y="1459"/>
                  </a:lnTo>
                  <a:lnTo>
                    <a:pt x="114" y="1440"/>
                  </a:lnTo>
                  <a:lnTo>
                    <a:pt x="116" y="1421"/>
                  </a:lnTo>
                  <a:lnTo>
                    <a:pt x="123" y="1403"/>
                  </a:lnTo>
                  <a:lnTo>
                    <a:pt x="198" y="1276"/>
                  </a:lnTo>
                  <a:lnTo>
                    <a:pt x="177" y="1213"/>
                  </a:lnTo>
                  <a:lnTo>
                    <a:pt x="45" y="1154"/>
                  </a:lnTo>
                  <a:lnTo>
                    <a:pt x="27" y="1143"/>
                  </a:lnTo>
                  <a:lnTo>
                    <a:pt x="12" y="1127"/>
                  </a:lnTo>
                  <a:lnTo>
                    <a:pt x="4" y="1107"/>
                  </a:lnTo>
                  <a:lnTo>
                    <a:pt x="0" y="1085"/>
                  </a:lnTo>
                  <a:lnTo>
                    <a:pt x="0" y="881"/>
                  </a:lnTo>
                  <a:lnTo>
                    <a:pt x="4" y="859"/>
                  </a:lnTo>
                  <a:lnTo>
                    <a:pt x="12" y="840"/>
                  </a:lnTo>
                  <a:lnTo>
                    <a:pt x="27" y="823"/>
                  </a:lnTo>
                  <a:lnTo>
                    <a:pt x="45" y="811"/>
                  </a:lnTo>
                  <a:lnTo>
                    <a:pt x="177" y="753"/>
                  </a:lnTo>
                  <a:lnTo>
                    <a:pt x="198" y="690"/>
                  </a:lnTo>
                  <a:lnTo>
                    <a:pt x="123" y="563"/>
                  </a:lnTo>
                  <a:lnTo>
                    <a:pt x="116" y="546"/>
                  </a:lnTo>
                  <a:lnTo>
                    <a:pt x="114" y="526"/>
                  </a:lnTo>
                  <a:lnTo>
                    <a:pt x="115" y="507"/>
                  </a:lnTo>
                  <a:lnTo>
                    <a:pt x="123" y="489"/>
                  </a:lnTo>
                  <a:lnTo>
                    <a:pt x="162" y="426"/>
                  </a:lnTo>
                  <a:lnTo>
                    <a:pt x="204" y="366"/>
                  </a:lnTo>
                  <a:lnTo>
                    <a:pt x="251" y="309"/>
                  </a:lnTo>
                  <a:lnTo>
                    <a:pt x="268" y="296"/>
                  </a:lnTo>
                  <a:lnTo>
                    <a:pt x="286" y="287"/>
                  </a:lnTo>
                  <a:lnTo>
                    <a:pt x="305" y="283"/>
                  </a:lnTo>
                  <a:lnTo>
                    <a:pt x="325" y="286"/>
                  </a:lnTo>
                  <a:lnTo>
                    <a:pt x="464" y="318"/>
                  </a:lnTo>
                  <a:lnTo>
                    <a:pt x="514" y="280"/>
                  </a:lnTo>
                  <a:lnTo>
                    <a:pt x="528" y="133"/>
                  </a:lnTo>
                  <a:lnTo>
                    <a:pt x="532" y="114"/>
                  </a:lnTo>
                  <a:lnTo>
                    <a:pt x="541" y="96"/>
                  </a:lnTo>
                  <a:lnTo>
                    <a:pt x="555" y="83"/>
                  </a:lnTo>
                  <a:lnTo>
                    <a:pt x="572" y="72"/>
                  </a:lnTo>
                  <a:lnTo>
                    <a:pt x="639" y="43"/>
                  </a:lnTo>
                  <a:lnTo>
                    <a:pt x="708" y="19"/>
                  </a:lnTo>
                  <a:lnTo>
                    <a:pt x="779" y="2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228725" y="574675"/>
              <a:ext cx="560387" cy="558800"/>
            </a:xfrm>
            <a:custGeom>
              <a:avLst/>
              <a:gdLst>
                <a:gd name="T0" fmla="*/ 474 w 1058"/>
                <a:gd name="T1" fmla="*/ 155 h 1057"/>
                <a:gd name="T2" fmla="*/ 370 w 1058"/>
                <a:gd name="T3" fmla="*/ 186 h 1057"/>
                <a:gd name="T4" fmla="*/ 282 w 1058"/>
                <a:gd name="T5" fmla="*/ 244 h 1057"/>
                <a:gd name="T6" fmla="*/ 213 w 1058"/>
                <a:gd name="T7" fmla="*/ 324 h 1057"/>
                <a:gd name="T8" fmla="*/ 168 w 1058"/>
                <a:gd name="T9" fmla="*/ 420 h 1057"/>
                <a:gd name="T10" fmla="*/ 151 w 1058"/>
                <a:gd name="T11" fmla="*/ 528 h 1057"/>
                <a:gd name="T12" fmla="*/ 168 w 1058"/>
                <a:gd name="T13" fmla="*/ 638 h 1057"/>
                <a:gd name="T14" fmla="*/ 211 w 1058"/>
                <a:gd name="T15" fmla="*/ 734 h 1057"/>
                <a:gd name="T16" fmla="*/ 282 w 1058"/>
                <a:gd name="T17" fmla="*/ 814 h 1057"/>
                <a:gd name="T18" fmla="*/ 370 w 1058"/>
                <a:gd name="T19" fmla="*/ 872 h 1057"/>
                <a:gd name="T20" fmla="*/ 474 w 1058"/>
                <a:gd name="T21" fmla="*/ 902 h 1057"/>
                <a:gd name="T22" fmla="*/ 585 w 1058"/>
                <a:gd name="T23" fmla="*/ 902 h 1057"/>
                <a:gd name="T24" fmla="*/ 689 w 1058"/>
                <a:gd name="T25" fmla="*/ 872 h 1057"/>
                <a:gd name="T26" fmla="*/ 778 w 1058"/>
                <a:gd name="T27" fmla="*/ 814 h 1057"/>
                <a:gd name="T28" fmla="*/ 847 w 1058"/>
                <a:gd name="T29" fmla="*/ 734 h 1057"/>
                <a:gd name="T30" fmla="*/ 891 w 1058"/>
                <a:gd name="T31" fmla="*/ 638 h 1057"/>
                <a:gd name="T32" fmla="*/ 907 w 1058"/>
                <a:gd name="T33" fmla="*/ 528 h 1057"/>
                <a:gd name="T34" fmla="*/ 891 w 1058"/>
                <a:gd name="T35" fmla="*/ 420 h 1057"/>
                <a:gd name="T36" fmla="*/ 847 w 1058"/>
                <a:gd name="T37" fmla="*/ 324 h 1057"/>
                <a:gd name="T38" fmla="*/ 778 w 1058"/>
                <a:gd name="T39" fmla="*/ 244 h 1057"/>
                <a:gd name="T40" fmla="*/ 689 w 1058"/>
                <a:gd name="T41" fmla="*/ 186 h 1057"/>
                <a:gd name="T42" fmla="*/ 585 w 1058"/>
                <a:gd name="T43" fmla="*/ 155 h 1057"/>
                <a:gd name="T44" fmla="*/ 529 w 1058"/>
                <a:gd name="T45" fmla="*/ 0 h 1057"/>
                <a:gd name="T46" fmla="*/ 660 w 1058"/>
                <a:gd name="T47" fmla="*/ 16 h 1057"/>
                <a:gd name="T48" fmla="*/ 778 w 1058"/>
                <a:gd name="T49" fmla="*/ 61 h 1057"/>
                <a:gd name="T50" fmla="*/ 881 w 1058"/>
                <a:gd name="T51" fmla="*/ 133 h 1057"/>
                <a:gd name="T52" fmla="*/ 963 w 1058"/>
                <a:gd name="T53" fmla="*/ 226 h 1057"/>
                <a:gd name="T54" fmla="*/ 1023 w 1058"/>
                <a:gd name="T55" fmla="*/ 337 h 1057"/>
                <a:gd name="T56" fmla="*/ 1054 w 1058"/>
                <a:gd name="T57" fmla="*/ 462 h 1057"/>
                <a:gd name="T58" fmla="*/ 1054 w 1058"/>
                <a:gd name="T59" fmla="*/ 596 h 1057"/>
                <a:gd name="T60" fmla="*/ 1023 w 1058"/>
                <a:gd name="T61" fmla="*/ 719 h 1057"/>
                <a:gd name="T62" fmla="*/ 963 w 1058"/>
                <a:gd name="T63" fmla="*/ 831 h 1057"/>
                <a:gd name="T64" fmla="*/ 881 w 1058"/>
                <a:gd name="T65" fmla="*/ 924 h 1057"/>
                <a:gd name="T66" fmla="*/ 778 w 1058"/>
                <a:gd name="T67" fmla="*/ 995 h 1057"/>
                <a:gd name="T68" fmla="*/ 660 w 1058"/>
                <a:gd name="T69" fmla="*/ 1042 h 1057"/>
                <a:gd name="T70" fmla="*/ 529 w 1058"/>
                <a:gd name="T71" fmla="*/ 1057 h 1057"/>
                <a:gd name="T72" fmla="*/ 398 w 1058"/>
                <a:gd name="T73" fmla="*/ 1041 h 1057"/>
                <a:gd name="T74" fmla="*/ 280 w 1058"/>
                <a:gd name="T75" fmla="*/ 995 h 1057"/>
                <a:gd name="T76" fmla="*/ 179 w 1058"/>
                <a:gd name="T77" fmla="*/ 924 h 1057"/>
                <a:gd name="T78" fmla="*/ 95 w 1058"/>
                <a:gd name="T79" fmla="*/ 831 h 1057"/>
                <a:gd name="T80" fmla="*/ 36 w 1058"/>
                <a:gd name="T81" fmla="*/ 719 h 1057"/>
                <a:gd name="T82" fmla="*/ 4 w 1058"/>
                <a:gd name="T83" fmla="*/ 596 h 1057"/>
                <a:gd name="T84" fmla="*/ 4 w 1058"/>
                <a:gd name="T85" fmla="*/ 462 h 1057"/>
                <a:gd name="T86" fmla="*/ 36 w 1058"/>
                <a:gd name="T87" fmla="*/ 337 h 1057"/>
                <a:gd name="T88" fmla="*/ 95 w 1058"/>
                <a:gd name="T89" fmla="*/ 226 h 1057"/>
                <a:gd name="T90" fmla="*/ 177 w 1058"/>
                <a:gd name="T91" fmla="*/ 133 h 1057"/>
                <a:gd name="T92" fmla="*/ 280 w 1058"/>
                <a:gd name="T93" fmla="*/ 61 h 1057"/>
                <a:gd name="T94" fmla="*/ 398 w 1058"/>
                <a:gd name="T95" fmla="*/ 16 h 1057"/>
                <a:gd name="T96" fmla="*/ 529 w 1058"/>
                <a:gd name="T97" fmla="*/ 0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8" h="1057">
                  <a:moveTo>
                    <a:pt x="529" y="151"/>
                  </a:moveTo>
                  <a:lnTo>
                    <a:pt x="474" y="155"/>
                  </a:lnTo>
                  <a:lnTo>
                    <a:pt x="420" y="167"/>
                  </a:lnTo>
                  <a:lnTo>
                    <a:pt x="370" y="186"/>
                  </a:lnTo>
                  <a:lnTo>
                    <a:pt x="323" y="212"/>
                  </a:lnTo>
                  <a:lnTo>
                    <a:pt x="282" y="244"/>
                  </a:lnTo>
                  <a:lnTo>
                    <a:pt x="244" y="281"/>
                  </a:lnTo>
                  <a:lnTo>
                    <a:pt x="213" y="324"/>
                  </a:lnTo>
                  <a:lnTo>
                    <a:pt x="187" y="369"/>
                  </a:lnTo>
                  <a:lnTo>
                    <a:pt x="168" y="420"/>
                  </a:lnTo>
                  <a:lnTo>
                    <a:pt x="155" y="473"/>
                  </a:lnTo>
                  <a:lnTo>
                    <a:pt x="151" y="528"/>
                  </a:lnTo>
                  <a:lnTo>
                    <a:pt x="155" y="585"/>
                  </a:lnTo>
                  <a:lnTo>
                    <a:pt x="168" y="638"/>
                  </a:lnTo>
                  <a:lnTo>
                    <a:pt x="187" y="688"/>
                  </a:lnTo>
                  <a:lnTo>
                    <a:pt x="211" y="734"/>
                  </a:lnTo>
                  <a:lnTo>
                    <a:pt x="244" y="777"/>
                  </a:lnTo>
                  <a:lnTo>
                    <a:pt x="282" y="814"/>
                  </a:lnTo>
                  <a:lnTo>
                    <a:pt x="323" y="846"/>
                  </a:lnTo>
                  <a:lnTo>
                    <a:pt x="370" y="872"/>
                  </a:lnTo>
                  <a:lnTo>
                    <a:pt x="420" y="891"/>
                  </a:lnTo>
                  <a:lnTo>
                    <a:pt x="474" y="902"/>
                  </a:lnTo>
                  <a:lnTo>
                    <a:pt x="529" y="906"/>
                  </a:lnTo>
                  <a:lnTo>
                    <a:pt x="585" y="902"/>
                  </a:lnTo>
                  <a:lnTo>
                    <a:pt x="639" y="891"/>
                  </a:lnTo>
                  <a:lnTo>
                    <a:pt x="689" y="872"/>
                  </a:lnTo>
                  <a:lnTo>
                    <a:pt x="735" y="846"/>
                  </a:lnTo>
                  <a:lnTo>
                    <a:pt x="778" y="814"/>
                  </a:lnTo>
                  <a:lnTo>
                    <a:pt x="815" y="777"/>
                  </a:lnTo>
                  <a:lnTo>
                    <a:pt x="847" y="734"/>
                  </a:lnTo>
                  <a:lnTo>
                    <a:pt x="873" y="688"/>
                  </a:lnTo>
                  <a:lnTo>
                    <a:pt x="891" y="638"/>
                  </a:lnTo>
                  <a:lnTo>
                    <a:pt x="903" y="585"/>
                  </a:lnTo>
                  <a:lnTo>
                    <a:pt x="907" y="528"/>
                  </a:lnTo>
                  <a:lnTo>
                    <a:pt x="903" y="473"/>
                  </a:lnTo>
                  <a:lnTo>
                    <a:pt x="891" y="420"/>
                  </a:lnTo>
                  <a:lnTo>
                    <a:pt x="873" y="369"/>
                  </a:lnTo>
                  <a:lnTo>
                    <a:pt x="847" y="324"/>
                  </a:lnTo>
                  <a:lnTo>
                    <a:pt x="815" y="281"/>
                  </a:lnTo>
                  <a:lnTo>
                    <a:pt x="778" y="244"/>
                  </a:lnTo>
                  <a:lnTo>
                    <a:pt x="735" y="212"/>
                  </a:lnTo>
                  <a:lnTo>
                    <a:pt x="689" y="186"/>
                  </a:lnTo>
                  <a:lnTo>
                    <a:pt x="639" y="167"/>
                  </a:lnTo>
                  <a:lnTo>
                    <a:pt x="585" y="155"/>
                  </a:lnTo>
                  <a:lnTo>
                    <a:pt x="529" y="151"/>
                  </a:lnTo>
                  <a:close/>
                  <a:moveTo>
                    <a:pt x="529" y="0"/>
                  </a:moveTo>
                  <a:lnTo>
                    <a:pt x="595" y="4"/>
                  </a:lnTo>
                  <a:lnTo>
                    <a:pt x="660" y="16"/>
                  </a:lnTo>
                  <a:lnTo>
                    <a:pt x="720" y="35"/>
                  </a:lnTo>
                  <a:lnTo>
                    <a:pt x="778" y="61"/>
                  </a:lnTo>
                  <a:lnTo>
                    <a:pt x="832" y="94"/>
                  </a:lnTo>
                  <a:lnTo>
                    <a:pt x="881" y="133"/>
                  </a:lnTo>
                  <a:lnTo>
                    <a:pt x="925" y="178"/>
                  </a:lnTo>
                  <a:lnTo>
                    <a:pt x="963" y="226"/>
                  </a:lnTo>
                  <a:lnTo>
                    <a:pt x="996" y="280"/>
                  </a:lnTo>
                  <a:lnTo>
                    <a:pt x="1023" y="337"/>
                  </a:lnTo>
                  <a:lnTo>
                    <a:pt x="1042" y="398"/>
                  </a:lnTo>
                  <a:lnTo>
                    <a:pt x="1054" y="462"/>
                  </a:lnTo>
                  <a:lnTo>
                    <a:pt x="1058" y="528"/>
                  </a:lnTo>
                  <a:lnTo>
                    <a:pt x="1054" y="596"/>
                  </a:lnTo>
                  <a:lnTo>
                    <a:pt x="1042" y="659"/>
                  </a:lnTo>
                  <a:lnTo>
                    <a:pt x="1023" y="719"/>
                  </a:lnTo>
                  <a:lnTo>
                    <a:pt x="996" y="777"/>
                  </a:lnTo>
                  <a:lnTo>
                    <a:pt x="963" y="831"/>
                  </a:lnTo>
                  <a:lnTo>
                    <a:pt x="925" y="880"/>
                  </a:lnTo>
                  <a:lnTo>
                    <a:pt x="881" y="924"/>
                  </a:lnTo>
                  <a:lnTo>
                    <a:pt x="832" y="962"/>
                  </a:lnTo>
                  <a:lnTo>
                    <a:pt x="778" y="995"/>
                  </a:lnTo>
                  <a:lnTo>
                    <a:pt x="720" y="1022"/>
                  </a:lnTo>
                  <a:lnTo>
                    <a:pt x="660" y="1042"/>
                  </a:lnTo>
                  <a:lnTo>
                    <a:pt x="595" y="1053"/>
                  </a:lnTo>
                  <a:lnTo>
                    <a:pt x="529" y="1057"/>
                  </a:lnTo>
                  <a:lnTo>
                    <a:pt x="463" y="1053"/>
                  </a:lnTo>
                  <a:lnTo>
                    <a:pt x="398" y="1041"/>
                  </a:lnTo>
                  <a:lnTo>
                    <a:pt x="338" y="1022"/>
                  </a:lnTo>
                  <a:lnTo>
                    <a:pt x="280" y="995"/>
                  </a:lnTo>
                  <a:lnTo>
                    <a:pt x="227" y="962"/>
                  </a:lnTo>
                  <a:lnTo>
                    <a:pt x="179" y="924"/>
                  </a:lnTo>
                  <a:lnTo>
                    <a:pt x="133" y="880"/>
                  </a:lnTo>
                  <a:lnTo>
                    <a:pt x="95" y="831"/>
                  </a:lnTo>
                  <a:lnTo>
                    <a:pt x="62" y="777"/>
                  </a:lnTo>
                  <a:lnTo>
                    <a:pt x="36" y="719"/>
                  </a:lnTo>
                  <a:lnTo>
                    <a:pt x="16" y="659"/>
                  </a:lnTo>
                  <a:lnTo>
                    <a:pt x="4" y="596"/>
                  </a:lnTo>
                  <a:lnTo>
                    <a:pt x="0" y="528"/>
                  </a:lnTo>
                  <a:lnTo>
                    <a:pt x="4" y="462"/>
                  </a:lnTo>
                  <a:lnTo>
                    <a:pt x="16" y="398"/>
                  </a:lnTo>
                  <a:lnTo>
                    <a:pt x="36" y="337"/>
                  </a:lnTo>
                  <a:lnTo>
                    <a:pt x="62" y="280"/>
                  </a:lnTo>
                  <a:lnTo>
                    <a:pt x="95" y="226"/>
                  </a:lnTo>
                  <a:lnTo>
                    <a:pt x="133" y="178"/>
                  </a:lnTo>
                  <a:lnTo>
                    <a:pt x="177" y="133"/>
                  </a:lnTo>
                  <a:lnTo>
                    <a:pt x="227" y="94"/>
                  </a:lnTo>
                  <a:lnTo>
                    <a:pt x="280" y="61"/>
                  </a:lnTo>
                  <a:lnTo>
                    <a:pt x="338" y="35"/>
                  </a:lnTo>
                  <a:lnTo>
                    <a:pt x="398" y="16"/>
                  </a:lnTo>
                  <a:lnTo>
                    <a:pt x="463" y="4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2511425" y="334963"/>
              <a:ext cx="876300" cy="879475"/>
            </a:xfrm>
            <a:custGeom>
              <a:avLst/>
              <a:gdLst>
                <a:gd name="T0" fmla="*/ 570 w 1654"/>
                <a:gd name="T1" fmla="*/ 312 h 1662"/>
                <a:gd name="T2" fmla="*/ 464 w 1654"/>
                <a:gd name="T3" fmla="*/ 403 h 1662"/>
                <a:gd name="T4" fmla="*/ 297 w 1654"/>
                <a:gd name="T5" fmla="*/ 396 h 1662"/>
                <a:gd name="T6" fmla="*/ 322 w 1654"/>
                <a:gd name="T7" fmla="*/ 588 h 1662"/>
                <a:gd name="T8" fmla="*/ 279 w 1654"/>
                <a:gd name="T9" fmla="*/ 724 h 1662"/>
                <a:gd name="T10" fmla="*/ 151 w 1654"/>
                <a:gd name="T11" fmla="*/ 868 h 1662"/>
                <a:gd name="T12" fmla="*/ 287 w 1654"/>
                <a:gd name="T13" fmla="*/ 962 h 1662"/>
                <a:gd name="T14" fmla="*/ 319 w 1654"/>
                <a:gd name="T15" fmla="*/ 1098 h 1662"/>
                <a:gd name="T16" fmla="*/ 398 w 1654"/>
                <a:gd name="T17" fmla="*/ 1243 h 1662"/>
                <a:gd name="T18" fmla="*/ 502 w 1654"/>
                <a:gd name="T19" fmla="*/ 1290 h 1662"/>
                <a:gd name="T20" fmla="*/ 576 w 1654"/>
                <a:gd name="T21" fmla="*/ 1374 h 1662"/>
                <a:gd name="T22" fmla="*/ 733 w 1654"/>
                <a:gd name="T23" fmla="*/ 1408 h 1662"/>
                <a:gd name="T24" fmla="*/ 900 w 1654"/>
                <a:gd name="T25" fmla="*/ 1399 h 1662"/>
                <a:gd name="T26" fmla="*/ 1067 w 1654"/>
                <a:gd name="T27" fmla="*/ 1482 h 1662"/>
                <a:gd name="T28" fmla="*/ 1112 w 1654"/>
                <a:gd name="T29" fmla="*/ 1316 h 1662"/>
                <a:gd name="T30" fmla="*/ 1219 w 1654"/>
                <a:gd name="T31" fmla="*/ 1245 h 1662"/>
                <a:gd name="T32" fmla="*/ 1395 w 1654"/>
                <a:gd name="T33" fmla="*/ 1212 h 1662"/>
                <a:gd name="T34" fmla="*/ 1337 w 1654"/>
                <a:gd name="T35" fmla="*/ 1052 h 1662"/>
                <a:gd name="T36" fmla="*/ 1388 w 1654"/>
                <a:gd name="T37" fmla="*/ 922 h 1662"/>
                <a:gd name="T38" fmla="*/ 1409 w 1654"/>
                <a:gd name="T39" fmla="*/ 754 h 1662"/>
                <a:gd name="T40" fmla="*/ 1353 w 1654"/>
                <a:gd name="T41" fmla="*/ 655 h 1662"/>
                <a:gd name="T42" fmla="*/ 1342 w 1654"/>
                <a:gd name="T43" fmla="*/ 544 h 1662"/>
                <a:gd name="T44" fmla="*/ 1237 w 1654"/>
                <a:gd name="T45" fmla="*/ 421 h 1662"/>
                <a:gd name="T46" fmla="*/ 1152 w 1654"/>
                <a:gd name="T47" fmla="*/ 372 h 1662"/>
                <a:gd name="T48" fmla="*/ 1076 w 1654"/>
                <a:gd name="T49" fmla="*/ 289 h 1662"/>
                <a:gd name="T50" fmla="*/ 921 w 1654"/>
                <a:gd name="T51" fmla="*/ 256 h 1662"/>
                <a:gd name="T52" fmla="*/ 752 w 1654"/>
                <a:gd name="T53" fmla="*/ 264 h 1662"/>
                <a:gd name="T54" fmla="*/ 679 w 1654"/>
                <a:gd name="T55" fmla="*/ 0 h 1662"/>
                <a:gd name="T56" fmla="*/ 808 w 1654"/>
                <a:gd name="T57" fmla="*/ 116 h 1662"/>
                <a:gd name="T58" fmla="*/ 955 w 1654"/>
                <a:gd name="T59" fmla="*/ 4 h 1662"/>
                <a:gd name="T60" fmla="*/ 1113 w 1654"/>
                <a:gd name="T61" fmla="*/ 37 h 1662"/>
                <a:gd name="T62" fmla="*/ 1210 w 1654"/>
                <a:gd name="T63" fmla="*/ 103 h 1662"/>
                <a:gd name="T64" fmla="*/ 1368 w 1654"/>
                <a:gd name="T65" fmla="*/ 238 h 1662"/>
                <a:gd name="T66" fmla="*/ 1441 w 1654"/>
                <a:gd name="T67" fmla="*/ 261 h 1662"/>
                <a:gd name="T68" fmla="*/ 1556 w 1654"/>
                <a:gd name="T69" fmla="*/ 432 h 1662"/>
                <a:gd name="T70" fmla="*/ 1490 w 1654"/>
                <a:gd name="T71" fmla="*/ 588 h 1662"/>
                <a:gd name="T72" fmla="*/ 1641 w 1654"/>
                <a:gd name="T73" fmla="*/ 705 h 1662"/>
                <a:gd name="T74" fmla="*/ 1650 w 1654"/>
                <a:gd name="T75" fmla="*/ 938 h 1662"/>
                <a:gd name="T76" fmla="*/ 1504 w 1654"/>
                <a:gd name="T77" fmla="*/ 1032 h 1662"/>
                <a:gd name="T78" fmla="*/ 1559 w 1654"/>
                <a:gd name="T79" fmla="*/ 1212 h 1662"/>
                <a:gd name="T80" fmla="*/ 1480 w 1654"/>
                <a:gd name="T81" fmla="*/ 1353 h 1662"/>
                <a:gd name="T82" fmla="*/ 1387 w 1654"/>
                <a:gd name="T83" fmla="*/ 1426 h 1662"/>
                <a:gd name="T84" fmla="*/ 1214 w 1654"/>
                <a:gd name="T85" fmla="*/ 1540 h 1662"/>
                <a:gd name="T86" fmla="*/ 1170 w 1654"/>
                <a:gd name="T87" fmla="*/ 1602 h 1662"/>
                <a:gd name="T88" fmla="*/ 987 w 1654"/>
                <a:gd name="T89" fmla="*/ 1662 h 1662"/>
                <a:gd name="T90" fmla="*/ 922 w 1654"/>
                <a:gd name="T91" fmla="*/ 1636 h 1662"/>
                <a:gd name="T92" fmla="*/ 716 w 1654"/>
                <a:gd name="T93" fmla="*/ 1650 h 1662"/>
                <a:gd name="T94" fmla="*/ 598 w 1654"/>
                <a:gd name="T95" fmla="*/ 1646 h 1662"/>
                <a:gd name="T96" fmla="*/ 452 w 1654"/>
                <a:gd name="T97" fmla="*/ 1577 h 1662"/>
                <a:gd name="T98" fmla="*/ 396 w 1654"/>
                <a:gd name="T99" fmla="*/ 1400 h 1662"/>
                <a:gd name="T100" fmla="*/ 228 w 1654"/>
                <a:gd name="T101" fmla="*/ 1415 h 1662"/>
                <a:gd name="T102" fmla="*/ 103 w 1654"/>
                <a:gd name="T103" fmla="*/ 1250 h 1662"/>
                <a:gd name="T104" fmla="*/ 104 w 1654"/>
                <a:gd name="T105" fmla="*/ 1175 h 1662"/>
                <a:gd name="T106" fmla="*/ 26 w 1654"/>
                <a:gd name="T107" fmla="*/ 974 h 1662"/>
                <a:gd name="T108" fmla="*/ 0 w 1654"/>
                <a:gd name="T109" fmla="*/ 746 h 1662"/>
                <a:gd name="T110" fmla="*/ 45 w 1654"/>
                <a:gd name="T111" fmla="*/ 677 h 1662"/>
                <a:gd name="T112" fmla="*/ 96 w 1654"/>
                <a:gd name="T113" fmla="*/ 470 h 1662"/>
                <a:gd name="T114" fmla="*/ 136 w 1654"/>
                <a:gd name="T115" fmla="*/ 360 h 1662"/>
                <a:gd name="T116" fmla="*/ 246 w 1654"/>
                <a:gd name="T117" fmla="*/ 241 h 1662"/>
                <a:gd name="T118" fmla="*/ 429 w 1654"/>
                <a:gd name="T119" fmla="*/ 239 h 1662"/>
                <a:gd name="T120" fmla="*/ 466 w 1654"/>
                <a:gd name="T121" fmla="*/ 72 h 1662"/>
                <a:gd name="T122" fmla="*/ 658 w 1654"/>
                <a:gd name="T123" fmla="*/ 2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54" h="1662">
                  <a:moveTo>
                    <a:pt x="646" y="161"/>
                  </a:moveTo>
                  <a:lnTo>
                    <a:pt x="585" y="182"/>
                  </a:lnTo>
                  <a:lnTo>
                    <a:pt x="576" y="289"/>
                  </a:lnTo>
                  <a:lnTo>
                    <a:pt x="570" y="312"/>
                  </a:lnTo>
                  <a:lnTo>
                    <a:pt x="558" y="331"/>
                  </a:lnTo>
                  <a:lnTo>
                    <a:pt x="540" y="346"/>
                  </a:lnTo>
                  <a:lnTo>
                    <a:pt x="502" y="372"/>
                  </a:lnTo>
                  <a:lnTo>
                    <a:pt x="464" y="403"/>
                  </a:lnTo>
                  <a:lnTo>
                    <a:pt x="445" y="415"/>
                  </a:lnTo>
                  <a:lnTo>
                    <a:pt x="422" y="421"/>
                  </a:lnTo>
                  <a:lnTo>
                    <a:pt x="398" y="419"/>
                  </a:lnTo>
                  <a:lnTo>
                    <a:pt x="297" y="396"/>
                  </a:lnTo>
                  <a:lnTo>
                    <a:pt x="257" y="451"/>
                  </a:lnTo>
                  <a:lnTo>
                    <a:pt x="311" y="544"/>
                  </a:lnTo>
                  <a:lnTo>
                    <a:pt x="319" y="565"/>
                  </a:lnTo>
                  <a:lnTo>
                    <a:pt x="322" y="588"/>
                  </a:lnTo>
                  <a:lnTo>
                    <a:pt x="316" y="610"/>
                  </a:lnTo>
                  <a:lnTo>
                    <a:pt x="300" y="655"/>
                  </a:lnTo>
                  <a:lnTo>
                    <a:pt x="287" y="702"/>
                  </a:lnTo>
                  <a:lnTo>
                    <a:pt x="279" y="724"/>
                  </a:lnTo>
                  <a:lnTo>
                    <a:pt x="264" y="742"/>
                  </a:lnTo>
                  <a:lnTo>
                    <a:pt x="243" y="754"/>
                  </a:lnTo>
                  <a:lnTo>
                    <a:pt x="151" y="796"/>
                  </a:lnTo>
                  <a:lnTo>
                    <a:pt x="151" y="868"/>
                  </a:lnTo>
                  <a:lnTo>
                    <a:pt x="243" y="910"/>
                  </a:lnTo>
                  <a:lnTo>
                    <a:pt x="264" y="922"/>
                  </a:lnTo>
                  <a:lnTo>
                    <a:pt x="279" y="940"/>
                  </a:lnTo>
                  <a:lnTo>
                    <a:pt x="287" y="962"/>
                  </a:lnTo>
                  <a:lnTo>
                    <a:pt x="300" y="1007"/>
                  </a:lnTo>
                  <a:lnTo>
                    <a:pt x="316" y="1052"/>
                  </a:lnTo>
                  <a:lnTo>
                    <a:pt x="322" y="1074"/>
                  </a:lnTo>
                  <a:lnTo>
                    <a:pt x="319" y="1098"/>
                  </a:lnTo>
                  <a:lnTo>
                    <a:pt x="311" y="1120"/>
                  </a:lnTo>
                  <a:lnTo>
                    <a:pt x="257" y="1212"/>
                  </a:lnTo>
                  <a:lnTo>
                    <a:pt x="297" y="1267"/>
                  </a:lnTo>
                  <a:lnTo>
                    <a:pt x="398" y="1243"/>
                  </a:lnTo>
                  <a:lnTo>
                    <a:pt x="422" y="1242"/>
                  </a:lnTo>
                  <a:lnTo>
                    <a:pt x="445" y="1249"/>
                  </a:lnTo>
                  <a:lnTo>
                    <a:pt x="464" y="1261"/>
                  </a:lnTo>
                  <a:lnTo>
                    <a:pt x="502" y="1290"/>
                  </a:lnTo>
                  <a:lnTo>
                    <a:pt x="540" y="1316"/>
                  </a:lnTo>
                  <a:lnTo>
                    <a:pt x="558" y="1331"/>
                  </a:lnTo>
                  <a:lnTo>
                    <a:pt x="570" y="1352"/>
                  </a:lnTo>
                  <a:lnTo>
                    <a:pt x="576" y="1374"/>
                  </a:lnTo>
                  <a:lnTo>
                    <a:pt x="585" y="1482"/>
                  </a:lnTo>
                  <a:lnTo>
                    <a:pt x="646" y="1503"/>
                  </a:lnTo>
                  <a:lnTo>
                    <a:pt x="716" y="1422"/>
                  </a:lnTo>
                  <a:lnTo>
                    <a:pt x="733" y="1408"/>
                  </a:lnTo>
                  <a:lnTo>
                    <a:pt x="752" y="1399"/>
                  </a:lnTo>
                  <a:lnTo>
                    <a:pt x="774" y="1396"/>
                  </a:lnTo>
                  <a:lnTo>
                    <a:pt x="880" y="1396"/>
                  </a:lnTo>
                  <a:lnTo>
                    <a:pt x="900" y="1399"/>
                  </a:lnTo>
                  <a:lnTo>
                    <a:pt x="921" y="1408"/>
                  </a:lnTo>
                  <a:lnTo>
                    <a:pt x="936" y="1422"/>
                  </a:lnTo>
                  <a:lnTo>
                    <a:pt x="1006" y="1503"/>
                  </a:lnTo>
                  <a:lnTo>
                    <a:pt x="1067" y="1482"/>
                  </a:lnTo>
                  <a:lnTo>
                    <a:pt x="1076" y="1374"/>
                  </a:lnTo>
                  <a:lnTo>
                    <a:pt x="1082" y="1352"/>
                  </a:lnTo>
                  <a:lnTo>
                    <a:pt x="1094" y="1331"/>
                  </a:lnTo>
                  <a:lnTo>
                    <a:pt x="1112" y="1316"/>
                  </a:lnTo>
                  <a:lnTo>
                    <a:pt x="1152" y="1290"/>
                  </a:lnTo>
                  <a:lnTo>
                    <a:pt x="1188" y="1261"/>
                  </a:lnTo>
                  <a:lnTo>
                    <a:pt x="1203" y="1250"/>
                  </a:lnTo>
                  <a:lnTo>
                    <a:pt x="1219" y="1245"/>
                  </a:lnTo>
                  <a:lnTo>
                    <a:pt x="1237" y="1242"/>
                  </a:lnTo>
                  <a:lnTo>
                    <a:pt x="1255" y="1245"/>
                  </a:lnTo>
                  <a:lnTo>
                    <a:pt x="1355" y="1267"/>
                  </a:lnTo>
                  <a:lnTo>
                    <a:pt x="1395" y="1212"/>
                  </a:lnTo>
                  <a:lnTo>
                    <a:pt x="1342" y="1120"/>
                  </a:lnTo>
                  <a:lnTo>
                    <a:pt x="1333" y="1098"/>
                  </a:lnTo>
                  <a:lnTo>
                    <a:pt x="1332" y="1074"/>
                  </a:lnTo>
                  <a:lnTo>
                    <a:pt x="1337" y="1052"/>
                  </a:lnTo>
                  <a:lnTo>
                    <a:pt x="1353" y="1007"/>
                  </a:lnTo>
                  <a:lnTo>
                    <a:pt x="1365" y="962"/>
                  </a:lnTo>
                  <a:lnTo>
                    <a:pt x="1375" y="940"/>
                  </a:lnTo>
                  <a:lnTo>
                    <a:pt x="1388" y="922"/>
                  </a:lnTo>
                  <a:lnTo>
                    <a:pt x="1409" y="910"/>
                  </a:lnTo>
                  <a:lnTo>
                    <a:pt x="1502" y="868"/>
                  </a:lnTo>
                  <a:lnTo>
                    <a:pt x="1502" y="796"/>
                  </a:lnTo>
                  <a:lnTo>
                    <a:pt x="1409" y="754"/>
                  </a:lnTo>
                  <a:lnTo>
                    <a:pt x="1388" y="742"/>
                  </a:lnTo>
                  <a:lnTo>
                    <a:pt x="1375" y="724"/>
                  </a:lnTo>
                  <a:lnTo>
                    <a:pt x="1365" y="702"/>
                  </a:lnTo>
                  <a:lnTo>
                    <a:pt x="1353" y="655"/>
                  </a:lnTo>
                  <a:lnTo>
                    <a:pt x="1337" y="612"/>
                  </a:lnTo>
                  <a:lnTo>
                    <a:pt x="1332" y="588"/>
                  </a:lnTo>
                  <a:lnTo>
                    <a:pt x="1333" y="566"/>
                  </a:lnTo>
                  <a:lnTo>
                    <a:pt x="1342" y="544"/>
                  </a:lnTo>
                  <a:lnTo>
                    <a:pt x="1395" y="451"/>
                  </a:lnTo>
                  <a:lnTo>
                    <a:pt x="1355" y="396"/>
                  </a:lnTo>
                  <a:lnTo>
                    <a:pt x="1255" y="419"/>
                  </a:lnTo>
                  <a:lnTo>
                    <a:pt x="1237" y="421"/>
                  </a:lnTo>
                  <a:lnTo>
                    <a:pt x="1219" y="419"/>
                  </a:lnTo>
                  <a:lnTo>
                    <a:pt x="1203" y="412"/>
                  </a:lnTo>
                  <a:lnTo>
                    <a:pt x="1188" y="403"/>
                  </a:lnTo>
                  <a:lnTo>
                    <a:pt x="1152" y="372"/>
                  </a:lnTo>
                  <a:lnTo>
                    <a:pt x="1112" y="346"/>
                  </a:lnTo>
                  <a:lnTo>
                    <a:pt x="1094" y="331"/>
                  </a:lnTo>
                  <a:lnTo>
                    <a:pt x="1082" y="312"/>
                  </a:lnTo>
                  <a:lnTo>
                    <a:pt x="1076" y="289"/>
                  </a:lnTo>
                  <a:lnTo>
                    <a:pt x="1067" y="182"/>
                  </a:lnTo>
                  <a:lnTo>
                    <a:pt x="1006" y="161"/>
                  </a:lnTo>
                  <a:lnTo>
                    <a:pt x="936" y="241"/>
                  </a:lnTo>
                  <a:lnTo>
                    <a:pt x="921" y="256"/>
                  </a:lnTo>
                  <a:lnTo>
                    <a:pt x="900" y="264"/>
                  </a:lnTo>
                  <a:lnTo>
                    <a:pt x="880" y="267"/>
                  </a:lnTo>
                  <a:lnTo>
                    <a:pt x="774" y="267"/>
                  </a:lnTo>
                  <a:lnTo>
                    <a:pt x="752" y="264"/>
                  </a:lnTo>
                  <a:lnTo>
                    <a:pt x="733" y="256"/>
                  </a:lnTo>
                  <a:lnTo>
                    <a:pt x="716" y="241"/>
                  </a:lnTo>
                  <a:lnTo>
                    <a:pt x="646" y="161"/>
                  </a:lnTo>
                  <a:close/>
                  <a:moveTo>
                    <a:pt x="679" y="0"/>
                  </a:moveTo>
                  <a:lnTo>
                    <a:pt x="698" y="4"/>
                  </a:lnTo>
                  <a:lnTo>
                    <a:pt x="716" y="14"/>
                  </a:lnTo>
                  <a:lnTo>
                    <a:pt x="731" y="26"/>
                  </a:lnTo>
                  <a:lnTo>
                    <a:pt x="808" y="116"/>
                  </a:lnTo>
                  <a:lnTo>
                    <a:pt x="845" y="116"/>
                  </a:lnTo>
                  <a:lnTo>
                    <a:pt x="922" y="26"/>
                  </a:lnTo>
                  <a:lnTo>
                    <a:pt x="937" y="14"/>
                  </a:lnTo>
                  <a:lnTo>
                    <a:pt x="955" y="4"/>
                  </a:lnTo>
                  <a:lnTo>
                    <a:pt x="975" y="0"/>
                  </a:lnTo>
                  <a:lnTo>
                    <a:pt x="994" y="2"/>
                  </a:lnTo>
                  <a:lnTo>
                    <a:pt x="1054" y="18"/>
                  </a:lnTo>
                  <a:lnTo>
                    <a:pt x="1113" y="37"/>
                  </a:lnTo>
                  <a:lnTo>
                    <a:pt x="1170" y="61"/>
                  </a:lnTo>
                  <a:lnTo>
                    <a:pt x="1186" y="72"/>
                  </a:lnTo>
                  <a:lnTo>
                    <a:pt x="1200" y="85"/>
                  </a:lnTo>
                  <a:lnTo>
                    <a:pt x="1210" y="103"/>
                  </a:lnTo>
                  <a:lnTo>
                    <a:pt x="1214" y="122"/>
                  </a:lnTo>
                  <a:lnTo>
                    <a:pt x="1223" y="239"/>
                  </a:lnTo>
                  <a:lnTo>
                    <a:pt x="1258" y="264"/>
                  </a:lnTo>
                  <a:lnTo>
                    <a:pt x="1368" y="238"/>
                  </a:lnTo>
                  <a:lnTo>
                    <a:pt x="1387" y="237"/>
                  </a:lnTo>
                  <a:lnTo>
                    <a:pt x="1408" y="241"/>
                  </a:lnTo>
                  <a:lnTo>
                    <a:pt x="1425" y="249"/>
                  </a:lnTo>
                  <a:lnTo>
                    <a:pt x="1441" y="261"/>
                  </a:lnTo>
                  <a:lnTo>
                    <a:pt x="1480" y="309"/>
                  </a:lnTo>
                  <a:lnTo>
                    <a:pt x="1516" y="360"/>
                  </a:lnTo>
                  <a:lnTo>
                    <a:pt x="1549" y="414"/>
                  </a:lnTo>
                  <a:lnTo>
                    <a:pt x="1556" y="432"/>
                  </a:lnTo>
                  <a:lnTo>
                    <a:pt x="1559" y="451"/>
                  </a:lnTo>
                  <a:lnTo>
                    <a:pt x="1556" y="470"/>
                  </a:lnTo>
                  <a:lnTo>
                    <a:pt x="1549" y="488"/>
                  </a:lnTo>
                  <a:lnTo>
                    <a:pt x="1490" y="588"/>
                  </a:lnTo>
                  <a:lnTo>
                    <a:pt x="1504" y="631"/>
                  </a:lnTo>
                  <a:lnTo>
                    <a:pt x="1608" y="677"/>
                  </a:lnTo>
                  <a:lnTo>
                    <a:pt x="1626" y="688"/>
                  </a:lnTo>
                  <a:lnTo>
                    <a:pt x="1641" y="705"/>
                  </a:lnTo>
                  <a:lnTo>
                    <a:pt x="1650" y="724"/>
                  </a:lnTo>
                  <a:lnTo>
                    <a:pt x="1654" y="746"/>
                  </a:lnTo>
                  <a:lnTo>
                    <a:pt x="1654" y="918"/>
                  </a:lnTo>
                  <a:lnTo>
                    <a:pt x="1650" y="938"/>
                  </a:lnTo>
                  <a:lnTo>
                    <a:pt x="1641" y="959"/>
                  </a:lnTo>
                  <a:lnTo>
                    <a:pt x="1626" y="974"/>
                  </a:lnTo>
                  <a:lnTo>
                    <a:pt x="1608" y="987"/>
                  </a:lnTo>
                  <a:lnTo>
                    <a:pt x="1504" y="1032"/>
                  </a:lnTo>
                  <a:lnTo>
                    <a:pt x="1490" y="1074"/>
                  </a:lnTo>
                  <a:lnTo>
                    <a:pt x="1549" y="1175"/>
                  </a:lnTo>
                  <a:lnTo>
                    <a:pt x="1556" y="1193"/>
                  </a:lnTo>
                  <a:lnTo>
                    <a:pt x="1559" y="1212"/>
                  </a:lnTo>
                  <a:lnTo>
                    <a:pt x="1556" y="1231"/>
                  </a:lnTo>
                  <a:lnTo>
                    <a:pt x="1549" y="1250"/>
                  </a:lnTo>
                  <a:lnTo>
                    <a:pt x="1516" y="1302"/>
                  </a:lnTo>
                  <a:lnTo>
                    <a:pt x="1480" y="1353"/>
                  </a:lnTo>
                  <a:lnTo>
                    <a:pt x="1441" y="1401"/>
                  </a:lnTo>
                  <a:lnTo>
                    <a:pt x="1425" y="1415"/>
                  </a:lnTo>
                  <a:lnTo>
                    <a:pt x="1408" y="1423"/>
                  </a:lnTo>
                  <a:lnTo>
                    <a:pt x="1387" y="1426"/>
                  </a:lnTo>
                  <a:lnTo>
                    <a:pt x="1368" y="1425"/>
                  </a:lnTo>
                  <a:lnTo>
                    <a:pt x="1258" y="1400"/>
                  </a:lnTo>
                  <a:lnTo>
                    <a:pt x="1223" y="1425"/>
                  </a:lnTo>
                  <a:lnTo>
                    <a:pt x="1214" y="1540"/>
                  </a:lnTo>
                  <a:lnTo>
                    <a:pt x="1210" y="1561"/>
                  </a:lnTo>
                  <a:lnTo>
                    <a:pt x="1200" y="1577"/>
                  </a:lnTo>
                  <a:lnTo>
                    <a:pt x="1186" y="1592"/>
                  </a:lnTo>
                  <a:lnTo>
                    <a:pt x="1170" y="1602"/>
                  </a:lnTo>
                  <a:lnTo>
                    <a:pt x="1113" y="1627"/>
                  </a:lnTo>
                  <a:lnTo>
                    <a:pt x="1054" y="1646"/>
                  </a:lnTo>
                  <a:lnTo>
                    <a:pt x="994" y="1661"/>
                  </a:lnTo>
                  <a:lnTo>
                    <a:pt x="987" y="1662"/>
                  </a:lnTo>
                  <a:lnTo>
                    <a:pt x="979" y="1662"/>
                  </a:lnTo>
                  <a:lnTo>
                    <a:pt x="958" y="1660"/>
                  </a:lnTo>
                  <a:lnTo>
                    <a:pt x="937" y="1651"/>
                  </a:lnTo>
                  <a:lnTo>
                    <a:pt x="922" y="1636"/>
                  </a:lnTo>
                  <a:lnTo>
                    <a:pt x="845" y="1547"/>
                  </a:lnTo>
                  <a:lnTo>
                    <a:pt x="808" y="1547"/>
                  </a:lnTo>
                  <a:lnTo>
                    <a:pt x="731" y="1636"/>
                  </a:lnTo>
                  <a:lnTo>
                    <a:pt x="716" y="1650"/>
                  </a:lnTo>
                  <a:lnTo>
                    <a:pt x="698" y="1658"/>
                  </a:lnTo>
                  <a:lnTo>
                    <a:pt x="678" y="1662"/>
                  </a:lnTo>
                  <a:lnTo>
                    <a:pt x="658" y="1661"/>
                  </a:lnTo>
                  <a:lnTo>
                    <a:pt x="598" y="1646"/>
                  </a:lnTo>
                  <a:lnTo>
                    <a:pt x="540" y="1627"/>
                  </a:lnTo>
                  <a:lnTo>
                    <a:pt x="482" y="1602"/>
                  </a:lnTo>
                  <a:lnTo>
                    <a:pt x="466" y="1592"/>
                  </a:lnTo>
                  <a:lnTo>
                    <a:pt x="452" y="1577"/>
                  </a:lnTo>
                  <a:lnTo>
                    <a:pt x="444" y="1561"/>
                  </a:lnTo>
                  <a:lnTo>
                    <a:pt x="440" y="1540"/>
                  </a:lnTo>
                  <a:lnTo>
                    <a:pt x="429" y="1425"/>
                  </a:lnTo>
                  <a:lnTo>
                    <a:pt x="396" y="1400"/>
                  </a:lnTo>
                  <a:lnTo>
                    <a:pt x="286" y="1425"/>
                  </a:lnTo>
                  <a:lnTo>
                    <a:pt x="265" y="1426"/>
                  </a:lnTo>
                  <a:lnTo>
                    <a:pt x="246" y="1423"/>
                  </a:lnTo>
                  <a:lnTo>
                    <a:pt x="228" y="1415"/>
                  </a:lnTo>
                  <a:lnTo>
                    <a:pt x="212" y="1401"/>
                  </a:lnTo>
                  <a:lnTo>
                    <a:pt x="172" y="1353"/>
                  </a:lnTo>
                  <a:lnTo>
                    <a:pt x="136" y="1302"/>
                  </a:lnTo>
                  <a:lnTo>
                    <a:pt x="103" y="1250"/>
                  </a:lnTo>
                  <a:lnTo>
                    <a:pt x="96" y="1231"/>
                  </a:lnTo>
                  <a:lnTo>
                    <a:pt x="93" y="1212"/>
                  </a:lnTo>
                  <a:lnTo>
                    <a:pt x="96" y="1193"/>
                  </a:lnTo>
                  <a:lnTo>
                    <a:pt x="104" y="1175"/>
                  </a:lnTo>
                  <a:lnTo>
                    <a:pt x="162" y="1074"/>
                  </a:lnTo>
                  <a:lnTo>
                    <a:pt x="148" y="1032"/>
                  </a:lnTo>
                  <a:lnTo>
                    <a:pt x="45" y="987"/>
                  </a:lnTo>
                  <a:lnTo>
                    <a:pt x="26" y="974"/>
                  </a:lnTo>
                  <a:lnTo>
                    <a:pt x="12" y="959"/>
                  </a:lnTo>
                  <a:lnTo>
                    <a:pt x="3" y="938"/>
                  </a:lnTo>
                  <a:lnTo>
                    <a:pt x="0" y="918"/>
                  </a:lnTo>
                  <a:lnTo>
                    <a:pt x="0" y="746"/>
                  </a:lnTo>
                  <a:lnTo>
                    <a:pt x="3" y="724"/>
                  </a:lnTo>
                  <a:lnTo>
                    <a:pt x="12" y="705"/>
                  </a:lnTo>
                  <a:lnTo>
                    <a:pt x="26" y="688"/>
                  </a:lnTo>
                  <a:lnTo>
                    <a:pt x="45" y="677"/>
                  </a:lnTo>
                  <a:lnTo>
                    <a:pt x="148" y="631"/>
                  </a:lnTo>
                  <a:lnTo>
                    <a:pt x="162" y="588"/>
                  </a:lnTo>
                  <a:lnTo>
                    <a:pt x="104" y="488"/>
                  </a:lnTo>
                  <a:lnTo>
                    <a:pt x="96" y="470"/>
                  </a:lnTo>
                  <a:lnTo>
                    <a:pt x="93" y="451"/>
                  </a:lnTo>
                  <a:lnTo>
                    <a:pt x="96" y="432"/>
                  </a:lnTo>
                  <a:lnTo>
                    <a:pt x="103" y="414"/>
                  </a:lnTo>
                  <a:lnTo>
                    <a:pt x="136" y="360"/>
                  </a:lnTo>
                  <a:lnTo>
                    <a:pt x="172" y="309"/>
                  </a:lnTo>
                  <a:lnTo>
                    <a:pt x="212" y="261"/>
                  </a:lnTo>
                  <a:lnTo>
                    <a:pt x="228" y="249"/>
                  </a:lnTo>
                  <a:lnTo>
                    <a:pt x="246" y="241"/>
                  </a:lnTo>
                  <a:lnTo>
                    <a:pt x="265" y="237"/>
                  </a:lnTo>
                  <a:lnTo>
                    <a:pt x="286" y="239"/>
                  </a:lnTo>
                  <a:lnTo>
                    <a:pt x="396" y="264"/>
                  </a:lnTo>
                  <a:lnTo>
                    <a:pt x="429" y="239"/>
                  </a:lnTo>
                  <a:lnTo>
                    <a:pt x="440" y="122"/>
                  </a:lnTo>
                  <a:lnTo>
                    <a:pt x="444" y="103"/>
                  </a:lnTo>
                  <a:lnTo>
                    <a:pt x="452" y="85"/>
                  </a:lnTo>
                  <a:lnTo>
                    <a:pt x="466" y="72"/>
                  </a:lnTo>
                  <a:lnTo>
                    <a:pt x="482" y="61"/>
                  </a:lnTo>
                  <a:lnTo>
                    <a:pt x="540" y="37"/>
                  </a:lnTo>
                  <a:lnTo>
                    <a:pt x="598" y="18"/>
                  </a:lnTo>
                  <a:lnTo>
                    <a:pt x="658" y="2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2749550" y="574675"/>
              <a:ext cx="400050" cy="400050"/>
            </a:xfrm>
            <a:custGeom>
              <a:avLst/>
              <a:gdLst>
                <a:gd name="T0" fmla="*/ 337 w 756"/>
                <a:gd name="T1" fmla="*/ 155 h 755"/>
                <a:gd name="T2" fmla="*/ 264 w 756"/>
                <a:gd name="T3" fmla="*/ 182 h 755"/>
                <a:gd name="T4" fmla="*/ 205 w 756"/>
                <a:gd name="T5" fmla="*/ 232 h 755"/>
                <a:gd name="T6" fmla="*/ 166 w 756"/>
                <a:gd name="T7" fmla="*/ 299 h 755"/>
                <a:gd name="T8" fmla="*/ 151 w 756"/>
                <a:gd name="T9" fmla="*/ 377 h 755"/>
                <a:gd name="T10" fmla="*/ 165 w 756"/>
                <a:gd name="T11" fmla="*/ 457 h 755"/>
                <a:gd name="T12" fmla="*/ 205 w 756"/>
                <a:gd name="T13" fmla="*/ 524 h 755"/>
                <a:gd name="T14" fmla="*/ 264 w 756"/>
                <a:gd name="T15" fmla="*/ 574 h 755"/>
                <a:gd name="T16" fmla="*/ 337 w 756"/>
                <a:gd name="T17" fmla="*/ 601 h 755"/>
                <a:gd name="T18" fmla="*/ 419 w 756"/>
                <a:gd name="T19" fmla="*/ 601 h 755"/>
                <a:gd name="T20" fmla="*/ 492 w 756"/>
                <a:gd name="T21" fmla="*/ 574 h 755"/>
                <a:gd name="T22" fmla="*/ 551 w 756"/>
                <a:gd name="T23" fmla="*/ 524 h 755"/>
                <a:gd name="T24" fmla="*/ 591 w 756"/>
                <a:gd name="T25" fmla="*/ 457 h 755"/>
                <a:gd name="T26" fmla="*/ 605 w 756"/>
                <a:gd name="T27" fmla="*/ 377 h 755"/>
                <a:gd name="T28" fmla="*/ 591 w 756"/>
                <a:gd name="T29" fmla="*/ 299 h 755"/>
                <a:gd name="T30" fmla="*/ 551 w 756"/>
                <a:gd name="T31" fmla="*/ 232 h 755"/>
                <a:gd name="T32" fmla="*/ 492 w 756"/>
                <a:gd name="T33" fmla="*/ 182 h 755"/>
                <a:gd name="T34" fmla="*/ 419 w 756"/>
                <a:gd name="T35" fmla="*/ 155 h 755"/>
                <a:gd name="T36" fmla="*/ 378 w 756"/>
                <a:gd name="T37" fmla="*/ 0 h 755"/>
                <a:gd name="T38" fmla="*/ 488 w 756"/>
                <a:gd name="T39" fmla="*/ 16 h 755"/>
                <a:gd name="T40" fmla="*/ 584 w 756"/>
                <a:gd name="T41" fmla="*/ 61 h 755"/>
                <a:gd name="T42" fmla="*/ 664 w 756"/>
                <a:gd name="T43" fmla="*/ 130 h 755"/>
                <a:gd name="T44" fmla="*/ 722 w 756"/>
                <a:gd name="T45" fmla="*/ 218 h 755"/>
                <a:gd name="T46" fmla="*/ 752 w 756"/>
                <a:gd name="T47" fmla="*/ 322 h 755"/>
                <a:gd name="T48" fmla="*/ 752 w 756"/>
                <a:gd name="T49" fmla="*/ 434 h 755"/>
                <a:gd name="T50" fmla="*/ 722 w 756"/>
                <a:gd name="T51" fmla="*/ 537 h 755"/>
                <a:gd name="T52" fmla="*/ 664 w 756"/>
                <a:gd name="T53" fmla="*/ 626 h 755"/>
                <a:gd name="T54" fmla="*/ 584 w 756"/>
                <a:gd name="T55" fmla="*/ 695 h 755"/>
                <a:gd name="T56" fmla="*/ 488 w 756"/>
                <a:gd name="T57" fmla="*/ 740 h 755"/>
                <a:gd name="T58" fmla="*/ 378 w 756"/>
                <a:gd name="T59" fmla="*/ 755 h 755"/>
                <a:gd name="T60" fmla="*/ 269 w 756"/>
                <a:gd name="T61" fmla="*/ 740 h 755"/>
                <a:gd name="T62" fmla="*/ 172 w 756"/>
                <a:gd name="T63" fmla="*/ 695 h 755"/>
                <a:gd name="T64" fmla="*/ 93 w 756"/>
                <a:gd name="T65" fmla="*/ 626 h 755"/>
                <a:gd name="T66" fmla="*/ 36 w 756"/>
                <a:gd name="T67" fmla="*/ 537 h 755"/>
                <a:gd name="T68" fmla="*/ 4 w 756"/>
                <a:gd name="T69" fmla="*/ 434 h 755"/>
                <a:gd name="T70" fmla="*/ 4 w 756"/>
                <a:gd name="T71" fmla="*/ 322 h 755"/>
                <a:gd name="T72" fmla="*/ 36 w 756"/>
                <a:gd name="T73" fmla="*/ 218 h 755"/>
                <a:gd name="T74" fmla="*/ 93 w 756"/>
                <a:gd name="T75" fmla="*/ 130 h 755"/>
                <a:gd name="T76" fmla="*/ 172 w 756"/>
                <a:gd name="T77" fmla="*/ 61 h 755"/>
                <a:gd name="T78" fmla="*/ 269 w 756"/>
                <a:gd name="T79" fmla="*/ 16 h 755"/>
                <a:gd name="T80" fmla="*/ 378 w 756"/>
                <a:gd name="T81" fmla="*/ 0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6" h="755">
                  <a:moveTo>
                    <a:pt x="378" y="151"/>
                  </a:moveTo>
                  <a:lnTo>
                    <a:pt x="337" y="155"/>
                  </a:lnTo>
                  <a:lnTo>
                    <a:pt x="300" y="166"/>
                  </a:lnTo>
                  <a:lnTo>
                    <a:pt x="264" y="182"/>
                  </a:lnTo>
                  <a:lnTo>
                    <a:pt x="232" y="204"/>
                  </a:lnTo>
                  <a:lnTo>
                    <a:pt x="205" y="232"/>
                  </a:lnTo>
                  <a:lnTo>
                    <a:pt x="183" y="263"/>
                  </a:lnTo>
                  <a:lnTo>
                    <a:pt x="166" y="299"/>
                  </a:lnTo>
                  <a:lnTo>
                    <a:pt x="155" y="337"/>
                  </a:lnTo>
                  <a:lnTo>
                    <a:pt x="151" y="377"/>
                  </a:lnTo>
                  <a:lnTo>
                    <a:pt x="155" y="419"/>
                  </a:lnTo>
                  <a:lnTo>
                    <a:pt x="165" y="457"/>
                  </a:lnTo>
                  <a:lnTo>
                    <a:pt x="183" y="493"/>
                  </a:lnTo>
                  <a:lnTo>
                    <a:pt x="205" y="524"/>
                  </a:lnTo>
                  <a:lnTo>
                    <a:pt x="232" y="550"/>
                  </a:lnTo>
                  <a:lnTo>
                    <a:pt x="264" y="574"/>
                  </a:lnTo>
                  <a:lnTo>
                    <a:pt x="300" y="590"/>
                  </a:lnTo>
                  <a:lnTo>
                    <a:pt x="337" y="601"/>
                  </a:lnTo>
                  <a:lnTo>
                    <a:pt x="378" y="604"/>
                  </a:lnTo>
                  <a:lnTo>
                    <a:pt x="419" y="601"/>
                  </a:lnTo>
                  <a:lnTo>
                    <a:pt x="458" y="590"/>
                  </a:lnTo>
                  <a:lnTo>
                    <a:pt x="492" y="574"/>
                  </a:lnTo>
                  <a:lnTo>
                    <a:pt x="524" y="550"/>
                  </a:lnTo>
                  <a:lnTo>
                    <a:pt x="551" y="524"/>
                  </a:lnTo>
                  <a:lnTo>
                    <a:pt x="575" y="493"/>
                  </a:lnTo>
                  <a:lnTo>
                    <a:pt x="591" y="457"/>
                  </a:lnTo>
                  <a:lnTo>
                    <a:pt x="601" y="419"/>
                  </a:lnTo>
                  <a:lnTo>
                    <a:pt x="605" y="377"/>
                  </a:lnTo>
                  <a:lnTo>
                    <a:pt x="601" y="337"/>
                  </a:lnTo>
                  <a:lnTo>
                    <a:pt x="591" y="299"/>
                  </a:lnTo>
                  <a:lnTo>
                    <a:pt x="575" y="263"/>
                  </a:lnTo>
                  <a:lnTo>
                    <a:pt x="551" y="232"/>
                  </a:lnTo>
                  <a:lnTo>
                    <a:pt x="524" y="204"/>
                  </a:lnTo>
                  <a:lnTo>
                    <a:pt x="492" y="182"/>
                  </a:lnTo>
                  <a:lnTo>
                    <a:pt x="458" y="166"/>
                  </a:lnTo>
                  <a:lnTo>
                    <a:pt x="419" y="155"/>
                  </a:lnTo>
                  <a:lnTo>
                    <a:pt x="378" y="151"/>
                  </a:lnTo>
                  <a:close/>
                  <a:moveTo>
                    <a:pt x="378" y="0"/>
                  </a:moveTo>
                  <a:lnTo>
                    <a:pt x="434" y="4"/>
                  </a:lnTo>
                  <a:lnTo>
                    <a:pt x="488" y="16"/>
                  </a:lnTo>
                  <a:lnTo>
                    <a:pt x="538" y="35"/>
                  </a:lnTo>
                  <a:lnTo>
                    <a:pt x="584" y="61"/>
                  </a:lnTo>
                  <a:lnTo>
                    <a:pt x="627" y="93"/>
                  </a:lnTo>
                  <a:lnTo>
                    <a:pt x="664" y="130"/>
                  </a:lnTo>
                  <a:lnTo>
                    <a:pt x="696" y="173"/>
                  </a:lnTo>
                  <a:lnTo>
                    <a:pt x="722" y="218"/>
                  </a:lnTo>
                  <a:lnTo>
                    <a:pt x="740" y="269"/>
                  </a:lnTo>
                  <a:lnTo>
                    <a:pt x="752" y="322"/>
                  </a:lnTo>
                  <a:lnTo>
                    <a:pt x="756" y="377"/>
                  </a:lnTo>
                  <a:lnTo>
                    <a:pt x="752" y="434"/>
                  </a:lnTo>
                  <a:lnTo>
                    <a:pt x="740" y="487"/>
                  </a:lnTo>
                  <a:lnTo>
                    <a:pt x="722" y="537"/>
                  </a:lnTo>
                  <a:lnTo>
                    <a:pt x="696" y="583"/>
                  </a:lnTo>
                  <a:lnTo>
                    <a:pt x="664" y="626"/>
                  </a:lnTo>
                  <a:lnTo>
                    <a:pt x="627" y="663"/>
                  </a:lnTo>
                  <a:lnTo>
                    <a:pt x="584" y="695"/>
                  </a:lnTo>
                  <a:lnTo>
                    <a:pt x="538" y="721"/>
                  </a:lnTo>
                  <a:lnTo>
                    <a:pt x="488" y="740"/>
                  </a:lnTo>
                  <a:lnTo>
                    <a:pt x="434" y="751"/>
                  </a:lnTo>
                  <a:lnTo>
                    <a:pt x="378" y="755"/>
                  </a:lnTo>
                  <a:lnTo>
                    <a:pt x="323" y="751"/>
                  </a:lnTo>
                  <a:lnTo>
                    <a:pt x="269" y="740"/>
                  </a:lnTo>
                  <a:lnTo>
                    <a:pt x="219" y="721"/>
                  </a:lnTo>
                  <a:lnTo>
                    <a:pt x="172" y="695"/>
                  </a:lnTo>
                  <a:lnTo>
                    <a:pt x="131" y="663"/>
                  </a:lnTo>
                  <a:lnTo>
                    <a:pt x="93" y="626"/>
                  </a:lnTo>
                  <a:lnTo>
                    <a:pt x="62" y="583"/>
                  </a:lnTo>
                  <a:lnTo>
                    <a:pt x="36" y="537"/>
                  </a:lnTo>
                  <a:lnTo>
                    <a:pt x="16" y="487"/>
                  </a:lnTo>
                  <a:lnTo>
                    <a:pt x="4" y="434"/>
                  </a:lnTo>
                  <a:lnTo>
                    <a:pt x="0" y="377"/>
                  </a:lnTo>
                  <a:lnTo>
                    <a:pt x="4" y="322"/>
                  </a:lnTo>
                  <a:lnTo>
                    <a:pt x="16" y="269"/>
                  </a:lnTo>
                  <a:lnTo>
                    <a:pt x="36" y="218"/>
                  </a:lnTo>
                  <a:lnTo>
                    <a:pt x="60" y="173"/>
                  </a:lnTo>
                  <a:lnTo>
                    <a:pt x="93" y="130"/>
                  </a:lnTo>
                  <a:lnTo>
                    <a:pt x="131" y="93"/>
                  </a:lnTo>
                  <a:lnTo>
                    <a:pt x="172" y="61"/>
                  </a:lnTo>
                  <a:lnTo>
                    <a:pt x="219" y="35"/>
                  </a:lnTo>
                  <a:lnTo>
                    <a:pt x="269" y="16"/>
                  </a:lnTo>
                  <a:lnTo>
                    <a:pt x="323" y="4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2193925" y="1538288"/>
              <a:ext cx="1190625" cy="1190625"/>
            </a:xfrm>
            <a:custGeom>
              <a:avLst/>
              <a:gdLst>
                <a:gd name="T0" fmla="*/ 977 w 2252"/>
                <a:gd name="T1" fmla="*/ 308 h 2249"/>
                <a:gd name="T2" fmla="*/ 764 w 2252"/>
                <a:gd name="T3" fmla="*/ 322 h 2249"/>
                <a:gd name="T4" fmla="*/ 613 w 2252"/>
                <a:gd name="T5" fmla="*/ 454 h 2249"/>
                <a:gd name="T6" fmla="*/ 455 w 2252"/>
                <a:gd name="T7" fmla="*/ 612 h 2249"/>
                <a:gd name="T8" fmla="*/ 323 w 2252"/>
                <a:gd name="T9" fmla="*/ 763 h 2249"/>
                <a:gd name="T10" fmla="*/ 308 w 2252"/>
                <a:gd name="T11" fmla="*/ 976 h 2249"/>
                <a:gd name="T12" fmla="*/ 151 w 2252"/>
                <a:gd name="T13" fmla="*/ 1191 h 2249"/>
                <a:gd name="T14" fmla="*/ 323 w 2252"/>
                <a:gd name="T15" fmla="*/ 1340 h 2249"/>
                <a:gd name="T16" fmla="*/ 243 w 2252"/>
                <a:gd name="T17" fmla="*/ 1558 h 2249"/>
                <a:gd name="T18" fmla="*/ 474 w 2252"/>
                <a:gd name="T19" fmla="*/ 1646 h 2249"/>
                <a:gd name="T20" fmla="*/ 616 w 2252"/>
                <a:gd name="T21" fmla="*/ 1816 h 2249"/>
                <a:gd name="T22" fmla="*/ 781 w 2252"/>
                <a:gd name="T23" fmla="*/ 1912 h 2249"/>
                <a:gd name="T24" fmla="*/ 977 w 2252"/>
                <a:gd name="T25" fmla="*/ 1941 h 2249"/>
                <a:gd name="T26" fmla="*/ 1193 w 2252"/>
                <a:gd name="T27" fmla="*/ 2098 h 2249"/>
                <a:gd name="T28" fmla="*/ 1341 w 2252"/>
                <a:gd name="T29" fmla="*/ 1926 h 2249"/>
                <a:gd name="T30" fmla="*/ 1559 w 2252"/>
                <a:gd name="T31" fmla="*/ 2006 h 2249"/>
                <a:gd name="T32" fmla="*/ 1648 w 2252"/>
                <a:gd name="T33" fmla="*/ 1775 h 2249"/>
                <a:gd name="T34" fmla="*/ 1818 w 2252"/>
                <a:gd name="T35" fmla="*/ 1635 h 2249"/>
                <a:gd name="T36" fmla="*/ 1915 w 2252"/>
                <a:gd name="T37" fmla="*/ 1469 h 2249"/>
                <a:gd name="T38" fmla="*/ 1950 w 2252"/>
                <a:gd name="T39" fmla="*/ 1252 h 2249"/>
                <a:gd name="T40" fmla="*/ 2003 w 2252"/>
                <a:gd name="T41" fmla="*/ 1036 h 2249"/>
                <a:gd name="T42" fmla="*/ 1908 w 2252"/>
                <a:gd name="T43" fmla="*/ 844 h 2249"/>
                <a:gd name="T44" fmla="*/ 1977 w 2252"/>
                <a:gd name="T45" fmla="*/ 634 h 2249"/>
                <a:gd name="T46" fmla="*/ 1759 w 2252"/>
                <a:gd name="T47" fmla="*/ 587 h 2249"/>
                <a:gd name="T48" fmla="*/ 1640 w 2252"/>
                <a:gd name="T49" fmla="*/ 410 h 2249"/>
                <a:gd name="T50" fmla="*/ 1450 w 2252"/>
                <a:gd name="T51" fmla="*/ 345 h 2249"/>
                <a:gd name="T52" fmla="*/ 1236 w 2252"/>
                <a:gd name="T53" fmla="*/ 287 h 2249"/>
                <a:gd name="T54" fmla="*/ 1255 w 2252"/>
                <a:gd name="T55" fmla="*/ 0 h 2249"/>
                <a:gd name="T56" fmla="*/ 1351 w 2252"/>
                <a:gd name="T57" fmla="*/ 169 h 2249"/>
                <a:gd name="T58" fmla="*/ 1570 w 2252"/>
                <a:gd name="T59" fmla="*/ 81 h 2249"/>
                <a:gd name="T60" fmla="*/ 1836 w 2252"/>
                <a:gd name="T61" fmla="*/ 267 h 2249"/>
                <a:gd name="T62" fmla="*/ 1966 w 2252"/>
                <a:gd name="T63" fmla="*/ 412 h 2249"/>
                <a:gd name="T64" fmla="*/ 2129 w 2252"/>
                <a:gd name="T65" fmla="*/ 598 h 2249"/>
                <a:gd name="T66" fmla="*/ 2150 w 2252"/>
                <a:gd name="T67" fmla="*/ 767 h 2249"/>
                <a:gd name="T68" fmla="*/ 2241 w 2252"/>
                <a:gd name="T69" fmla="*/ 956 h 2249"/>
                <a:gd name="T70" fmla="*/ 2228 w 2252"/>
                <a:gd name="T71" fmla="*/ 1308 h 2249"/>
                <a:gd name="T72" fmla="*/ 2164 w 2252"/>
                <a:gd name="T73" fmla="*/ 1496 h 2249"/>
                <a:gd name="T74" fmla="*/ 2084 w 2252"/>
                <a:gd name="T75" fmla="*/ 1730 h 2249"/>
                <a:gd name="T76" fmla="*/ 1946 w 2252"/>
                <a:gd name="T77" fmla="*/ 1831 h 2249"/>
                <a:gd name="T78" fmla="*/ 1831 w 2252"/>
                <a:gd name="T79" fmla="*/ 1999 h 2249"/>
                <a:gd name="T80" fmla="*/ 1552 w 2252"/>
                <a:gd name="T81" fmla="*/ 2172 h 2249"/>
                <a:gd name="T82" fmla="*/ 1351 w 2252"/>
                <a:gd name="T83" fmla="*/ 2080 h 2249"/>
                <a:gd name="T84" fmla="*/ 1255 w 2252"/>
                <a:gd name="T85" fmla="*/ 2249 h 2249"/>
                <a:gd name="T86" fmla="*/ 924 w 2252"/>
                <a:gd name="T87" fmla="*/ 2189 h 2249"/>
                <a:gd name="T88" fmla="*/ 719 w 2252"/>
                <a:gd name="T89" fmla="*/ 2173 h 2249"/>
                <a:gd name="T90" fmla="*/ 430 w 2252"/>
                <a:gd name="T91" fmla="*/ 2015 h 2249"/>
                <a:gd name="T92" fmla="*/ 411 w 2252"/>
                <a:gd name="T93" fmla="*/ 1797 h 2249"/>
                <a:gd name="T94" fmla="*/ 221 w 2252"/>
                <a:gd name="T95" fmla="*/ 1805 h 2249"/>
                <a:gd name="T96" fmla="*/ 81 w 2252"/>
                <a:gd name="T97" fmla="*/ 1513 h 2249"/>
                <a:gd name="T98" fmla="*/ 41 w 2252"/>
                <a:gd name="T99" fmla="*/ 1320 h 2249"/>
                <a:gd name="T100" fmla="*/ 4 w 2252"/>
                <a:gd name="T101" fmla="*/ 974 h 2249"/>
                <a:gd name="T102" fmla="*/ 185 w 2252"/>
                <a:gd name="T103" fmla="*/ 842 h 2249"/>
                <a:gd name="T104" fmla="*/ 82 w 2252"/>
                <a:gd name="T105" fmla="*/ 680 h 2249"/>
                <a:gd name="T106" fmla="*/ 282 w 2252"/>
                <a:gd name="T107" fmla="*/ 412 h 2249"/>
                <a:gd name="T108" fmla="*/ 415 w 2252"/>
                <a:gd name="T109" fmla="*/ 267 h 2249"/>
                <a:gd name="T110" fmla="*/ 682 w 2252"/>
                <a:gd name="T111" fmla="*/ 81 h 2249"/>
                <a:gd name="T112" fmla="*/ 900 w 2252"/>
                <a:gd name="T113" fmla="*/ 169 h 2249"/>
                <a:gd name="T114" fmla="*/ 996 w 2252"/>
                <a:gd name="T115" fmla="*/ 0 h 2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52" h="2249">
                  <a:moveTo>
                    <a:pt x="1058" y="151"/>
                  </a:moveTo>
                  <a:lnTo>
                    <a:pt x="1038" y="249"/>
                  </a:lnTo>
                  <a:lnTo>
                    <a:pt x="1029" y="270"/>
                  </a:lnTo>
                  <a:lnTo>
                    <a:pt x="1017" y="287"/>
                  </a:lnTo>
                  <a:lnTo>
                    <a:pt x="998" y="300"/>
                  </a:lnTo>
                  <a:lnTo>
                    <a:pt x="977" y="308"/>
                  </a:lnTo>
                  <a:lnTo>
                    <a:pt x="911" y="322"/>
                  </a:lnTo>
                  <a:lnTo>
                    <a:pt x="845" y="342"/>
                  </a:lnTo>
                  <a:lnTo>
                    <a:pt x="823" y="348"/>
                  </a:lnTo>
                  <a:lnTo>
                    <a:pt x="801" y="345"/>
                  </a:lnTo>
                  <a:lnTo>
                    <a:pt x="781" y="337"/>
                  </a:lnTo>
                  <a:lnTo>
                    <a:pt x="764" y="322"/>
                  </a:lnTo>
                  <a:lnTo>
                    <a:pt x="693" y="243"/>
                  </a:lnTo>
                  <a:lnTo>
                    <a:pt x="635" y="275"/>
                  </a:lnTo>
                  <a:lnTo>
                    <a:pt x="578" y="309"/>
                  </a:lnTo>
                  <a:lnTo>
                    <a:pt x="611" y="410"/>
                  </a:lnTo>
                  <a:lnTo>
                    <a:pt x="616" y="432"/>
                  </a:lnTo>
                  <a:lnTo>
                    <a:pt x="613" y="454"/>
                  </a:lnTo>
                  <a:lnTo>
                    <a:pt x="603" y="474"/>
                  </a:lnTo>
                  <a:lnTo>
                    <a:pt x="588" y="491"/>
                  </a:lnTo>
                  <a:lnTo>
                    <a:pt x="539" y="537"/>
                  </a:lnTo>
                  <a:lnTo>
                    <a:pt x="492" y="587"/>
                  </a:lnTo>
                  <a:lnTo>
                    <a:pt x="475" y="602"/>
                  </a:lnTo>
                  <a:lnTo>
                    <a:pt x="455" y="612"/>
                  </a:lnTo>
                  <a:lnTo>
                    <a:pt x="433" y="614"/>
                  </a:lnTo>
                  <a:lnTo>
                    <a:pt x="411" y="610"/>
                  </a:lnTo>
                  <a:lnTo>
                    <a:pt x="310" y="577"/>
                  </a:lnTo>
                  <a:lnTo>
                    <a:pt x="275" y="634"/>
                  </a:lnTo>
                  <a:lnTo>
                    <a:pt x="243" y="691"/>
                  </a:lnTo>
                  <a:lnTo>
                    <a:pt x="323" y="763"/>
                  </a:lnTo>
                  <a:lnTo>
                    <a:pt x="338" y="779"/>
                  </a:lnTo>
                  <a:lnTo>
                    <a:pt x="346" y="800"/>
                  </a:lnTo>
                  <a:lnTo>
                    <a:pt x="347" y="822"/>
                  </a:lnTo>
                  <a:lnTo>
                    <a:pt x="343" y="844"/>
                  </a:lnTo>
                  <a:lnTo>
                    <a:pt x="323" y="910"/>
                  </a:lnTo>
                  <a:lnTo>
                    <a:pt x="308" y="976"/>
                  </a:lnTo>
                  <a:lnTo>
                    <a:pt x="301" y="998"/>
                  </a:lnTo>
                  <a:lnTo>
                    <a:pt x="288" y="1015"/>
                  </a:lnTo>
                  <a:lnTo>
                    <a:pt x="271" y="1028"/>
                  </a:lnTo>
                  <a:lnTo>
                    <a:pt x="250" y="1036"/>
                  </a:lnTo>
                  <a:lnTo>
                    <a:pt x="151" y="1057"/>
                  </a:lnTo>
                  <a:lnTo>
                    <a:pt x="151" y="1191"/>
                  </a:lnTo>
                  <a:lnTo>
                    <a:pt x="250" y="1212"/>
                  </a:lnTo>
                  <a:lnTo>
                    <a:pt x="271" y="1220"/>
                  </a:lnTo>
                  <a:lnTo>
                    <a:pt x="288" y="1234"/>
                  </a:lnTo>
                  <a:lnTo>
                    <a:pt x="301" y="1252"/>
                  </a:lnTo>
                  <a:lnTo>
                    <a:pt x="308" y="1272"/>
                  </a:lnTo>
                  <a:lnTo>
                    <a:pt x="323" y="1340"/>
                  </a:lnTo>
                  <a:lnTo>
                    <a:pt x="343" y="1404"/>
                  </a:lnTo>
                  <a:lnTo>
                    <a:pt x="347" y="1426"/>
                  </a:lnTo>
                  <a:lnTo>
                    <a:pt x="346" y="1448"/>
                  </a:lnTo>
                  <a:lnTo>
                    <a:pt x="338" y="1469"/>
                  </a:lnTo>
                  <a:lnTo>
                    <a:pt x="323" y="1487"/>
                  </a:lnTo>
                  <a:lnTo>
                    <a:pt x="243" y="1558"/>
                  </a:lnTo>
                  <a:lnTo>
                    <a:pt x="275" y="1616"/>
                  </a:lnTo>
                  <a:lnTo>
                    <a:pt x="310" y="1671"/>
                  </a:lnTo>
                  <a:lnTo>
                    <a:pt x="411" y="1638"/>
                  </a:lnTo>
                  <a:lnTo>
                    <a:pt x="433" y="1635"/>
                  </a:lnTo>
                  <a:lnTo>
                    <a:pt x="455" y="1638"/>
                  </a:lnTo>
                  <a:lnTo>
                    <a:pt x="474" y="1646"/>
                  </a:lnTo>
                  <a:lnTo>
                    <a:pt x="492" y="1661"/>
                  </a:lnTo>
                  <a:lnTo>
                    <a:pt x="539" y="1712"/>
                  </a:lnTo>
                  <a:lnTo>
                    <a:pt x="588" y="1759"/>
                  </a:lnTo>
                  <a:lnTo>
                    <a:pt x="603" y="1775"/>
                  </a:lnTo>
                  <a:lnTo>
                    <a:pt x="613" y="1796"/>
                  </a:lnTo>
                  <a:lnTo>
                    <a:pt x="616" y="1816"/>
                  </a:lnTo>
                  <a:lnTo>
                    <a:pt x="611" y="1840"/>
                  </a:lnTo>
                  <a:lnTo>
                    <a:pt x="578" y="1939"/>
                  </a:lnTo>
                  <a:lnTo>
                    <a:pt x="635" y="1974"/>
                  </a:lnTo>
                  <a:lnTo>
                    <a:pt x="693" y="2006"/>
                  </a:lnTo>
                  <a:lnTo>
                    <a:pt x="764" y="1926"/>
                  </a:lnTo>
                  <a:lnTo>
                    <a:pt x="781" y="1912"/>
                  </a:lnTo>
                  <a:lnTo>
                    <a:pt x="801" y="1904"/>
                  </a:lnTo>
                  <a:lnTo>
                    <a:pt x="823" y="1901"/>
                  </a:lnTo>
                  <a:lnTo>
                    <a:pt x="845" y="1906"/>
                  </a:lnTo>
                  <a:lnTo>
                    <a:pt x="845" y="1906"/>
                  </a:lnTo>
                  <a:lnTo>
                    <a:pt x="910" y="1926"/>
                  </a:lnTo>
                  <a:lnTo>
                    <a:pt x="977" y="1941"/>
                  </a:lnTo>
                  <a:lnTo>
                    <a:pt x="998" y="1948"/>
                  </a:lnTo>
                  <a:lnTo>
                    <a:pt x="1017" y="1962"/>
                  </a:lnTo>
                  <a:lnTo>
                    <a:pt x="1029" y="1978"/>
                  </a:lnTo>
                  <a:lnTo>
                    <a:pt x="1038" y="2000"/>
                  </a:lnTo>
                  <a:lnTo>
                    <a:pt x="1058" y="2098"/>
                  </a:lnTo>
                  <a:lnTo>
                    <a:pt x="1193" y="2098"/>
                  </a:lnTo>
                  <a:lnTo>
                    <a:pt x="1214" y="2000"/>
                  </a:lnTo>
                  <a:lnTo>
                    <a:pt x="1222" y="1978"/>
                  </a:lnTo>
                  <a:lnTo>
                    <a:pt x="1236" y="1962"/>
                  </a:lnTo>
                  <a:lnTo>
                    <a:pt x="1253" y="1948"/>
                  </a:lnTo>
                  <a:lnTo>
                    <a:pt x="1274" y="1941"/>
                  </a:lnTo>
                  <a:lnTo>
                    <a:pt x="1341" y="1926"/>
                  </a:lnTo>
                  <a:lnTo>
                    <a:pt x="1406" y="1906"/>
                  </a:lnTo>
                  <a:lnTo>
                    <a:pt x="1428" y="1901"/>
                  </a:lnTo>
                  <a:lnTo>
                    <a:pt x="1450" y="1904"/>
                  </a:lnTo>
                  <a:lnTo>
                    <a:pt x="1471" y="1912"/>
                  </a:lnTo>
                  <a:lnTo>
                    <a:pt x="1489" y="1926"/>
                  </a:lnTo>
                  <a:lnTo>
                    <a:pt x="1559" y="2006"/>
                  </a:lnTo>
                  <a:lnTo>
                    <a:pt x="1618" y="1974"/>
                  </a:lnTo>
                  <a:lnTo>
                    <a:pt x="1673" y="1939"/>
                  </a:lnTo>
                  <a:lnTo>
                    <a:pt x="1640" y="1840"/>
                  </a:lnTo>
                  <a:lnTo>
                    <a:pt x="1637" y="1818"/>
                  </a:lnTo>
                  <a:lnTo>
                    <a:pt x="1640" y="1796"/>
                  </a:lnTo>
                  <a:lnTo>
                    <a:pt x="1648" y="1775"/>
                  </a:lnTo>
                  <a:lnTo>
                    <a:pt x="1663" y="1759"/>
                  </a:lnTo>
                  <a:lnTo>
                    <a:pt x="1714" y="1712"/>
                  </a:lnTo>
                  <a:lnTo>
                    <a:pt x="1759" y="1661"/>
                  </a:lnTo>
                  <a:lnTo>
                    <a:pt x="1777" y="1646"/>
                  </a:lnTo>
                  <a:lnTo>
                    <a:pt x="1796" y="1638"/>
                  </a:lnTo>
                  <a:lnTo>
                    <a:pt x="1818" y="1635"/>
                  </a:lnTo>
                  <a:lnTo>
                    <a:pt x="1842" y="1638"/>
                  </a:lnTo>
                  <a:lnTo>
                    <a:pt x="1941" y="1671"/>
                  </a:lnTo>
                  <a:lnTo>
                    <a:pt x="1977" y="1616"/>
                  </a:lnTo>
                  <a:lnTo>
                    <a:pt x="2008" y="1558"/>
                  </a:lnTo>
                  <a:lnTo>
                    <a:pt x="1928" y="1487"/>
                  </a:lnTo>
                  <a:lnTo>
                    <a:pt x="1915" y="1469"/>
                  </a:lnTo>
                  <a:lnTo>
                    <a:pt x="1905" y="1448"/>
                  </a:lnTo>
                  <a:lnTo>
                    <a:pt x="1904" y="1426"/>
                  </a:lnTo>
                  <a:lnTo>
                    <a:pt x="1908" y="1404"/>
                  </a:lnTo>
                  <a:lnTo>
                    <a:pt x="1928" y="1340"/>
                  </a:lnTo>
                  <a:lnTo>
                    <a:pt x="1944" y="1272"/>
                  </a:lnTo>
                  <a:lnTo>
                    <a:pt x="1950" y="1252"/>
                  </a:lnTo>
                  <a:lnTo>
                    <a:pt x="1964" y="1234"/>
                  </a:lnTo>
                  <a:lnTo>
                    <a:pt x="1981" y="1220"/>
                  </a:lnTo>
                  <a:lnTo>
                    <a:pt x="2003" y="1212"/>
                  </a:lnTo>
                  <a:lnTo>
                    <a:pt x="2100" y="1191"/>
                  </a:lnTo>
                  <a:lnTo>
                    <a:pt x="2100" y="1057"/>
                  </a:lnTo>
                  <a:lnTo>
                    <a:pt x="2003" y="1036"/>
                  </a:lnTo>
                  <a:lnTo>
                    <a:pt x="1981" y="1028"/>
                  </a:lnTo>
                  <a:lnTo>
                    <a:pt x="1964" y="1015"/>
                  </a:lnTo>
                  <a:lnTo>
                    <a:pt x="1950" y="998"/>
                  </a:lnTo>
                  <a:lnTo>
                    <a:pt x="1944" y="976"/>
                  </a:lnTo>
                  <a:lnTo>
                    <a:pt x="1928" y="910"/>
                  </a:lnTo>
                  <a:lnTo>
                    <a:pt x="1908" y="844"/>
                  </a:lnTo>
                  <a:lnTo>
                    <a:pt x="1904" y="822"/>
                  </a:lnTo>
                  <a:lnTo>
                    <a:pt x="1905" y="800"/>
                  </a:lnTo>
                  <a:lnTo>
                    <a:pt x="1915" y="779"/>
                  </a:lnTo>
                  <a:lnTo>
                    <a:pt x="1928" y="763"/>
                  </a:lnTo>
                  <a:lnTo>
                    <a:pt x="2008" y="691"/>
                  </a:lnTo>
                  <a:lnTo>
                    <a:pt x="1977" y="634"/>
                  </a:lnTo>
                  <a:lnTo>
                    <a:pt x="1941" y="577"/>
                  </a:lnTo>
                  <a:lnTo>
                    <a:pt x="1842" y="610"/>
                  </a:lnTo>
                  <a:lnTo>
                    <a:pt x="1818" y="614"/>
                  </a:lnTo>
                  <a:lnTo>
                    <a:pt x="1798" y="612"/>
                  </a:lnTo>
                  <a:lnTo>
                    <a:pt x="1777" y="602"/>
                  </a:lnTo>
                  <a:lnTo>
                    <a:pt x="1759" y="587"/>
                  </a:lnTo>
                  <a:lnTo>
                    <a:pt x="1714" y="537"/>
                  </a:lnTo>
                  <a:lnTo>
                    <a:pt x="1663" y="491"/>
                  </a:lnTo>
                  <a:lnTo>
                    <a:pt x="1648" y="474"/>
                  </a:lnTo>
                  <a:lnTo>
                    <a:pt x="1640" y="454"/>
                  </a:lnTo>
                  <a:lnTo>
                    <a:pt x="1637" y="432"/>
                  </a:lnTo>
                  <a:lnTo>
                    <a:pt x="1640" y="410"/>
                  </a:lnTo>
                  <a:lnTo>
                    <a:pt x="1673" y="309"/>
                  </a:lnTo>
                  <a:lnTo>
                    <a:pt x="1618" y="275"/>
                  </a:lnTo>
                  <a:lnTo>
                    <a:pt x="1559" y="243"/>
                  </a:lnTo>
                  <a:lnTo>
                    <a:pt x="1489" y="322"/>
                  </a:lnTo>
                  <a:lnTo>
                    <a:pt x="1471" y="337"/>
                  </a:lnTo>
                  <a:lnTo>
                    <a:pt x="1450" y="345"/>
                  </a:lnTo>
                  <a:lnTo>
                    <a:pt x="1428" y="348"/>
                  </a:lnTo>
                  <a:lnTo>
                    <a:pt x="1406" y="342"/>
                  </a:lnTo>
                  <a:lnTo>
                    <a:pt x="1341" y="322"/>
                  </a:lnTo>
                  <a:lnTo>
                    <a:pt x="1274" y="308"/>
                  </a:lnTo>
                  <a:lnTo>
                    <a:pt x="1253" y="300"/>
                  </a:lnTo>
                  <a:lnTo>
                    <a:pt x="1236" y="287"/>
                  </a:lnTo>
                  <a:lnTo>
                    <a:pt x="1222" y="270"/>
                  </a:lnTo>
                  <a:lnTo>
                    <a:pt x="1214" y="249"/>
                  </a:lnTo>
                  <a:lnTo>
                    <a:pt x="1193" y="151"/>
                  </a:lnTo>
                  <a:lnTo>
                    <a:pt x="1058" y="151"/>
                  </a:lnTo>
                  <a:close/>
                  <a:moveTo>
                    <a:pt x="996" y="0"/>
                  </a:moveTo>
                  <a:lnTo>
                    <a:pt x="1255" y="0"/>
                  </a:lnTo>
                  <a:lnTo>
                    <a:pt x="1275" y="3"/>
                  </a:lnTo>
                  <a:lnTo>
                    <a:pt x="1295" y="11"/>
                  </a:lnTo>
                  <a:lnTo>
                    <a:pt x="1310" y="24"/>
                  </a:lnTo>
                  <a:lnTo>
                    <a:pt x="1322" y="40"/>
                  </a:lnTo>
                  <a:lnTo>
                    <a:pt x="1329" y="59"/>
                  </a:lnTo>
                  <a:lnTo>
                    <a:pt x="1351" y="169"/>
                  </a:lnTo>
                  <a:lnTo>
                    <a:pt x="1409" y="184"/>
                  </a:lnTo>
                  <a:lnTo>
                    <a:pt x="1484" y="101"/>
                  </a:lnTo>
                  <a:lnTo>
                    <a:pt x="1502" y="86"/>
                  </a:lnTo>
                  <a:lnTo>
                    <a:pt x="1524" y="77"/>
                  </a:lnTo>
                  <a:lnTo>
                    <a:pt x="1546" y="76"/>
                  </a:lnTo>
                  <a:lnTo>
                    <a:pt x="1570" y="81"/>
                  </a:lnTo>
                  <a:lnTo>
                    <a:pt x="1653" y="121"/>
                  </a:lnTo>
                  <a:lnTo>
                    <a:pt x="1732" y="168"/>
                  </a:lnTo>
                  <a:lnTo>
                    <a:pt x="1807" y="220"/>
                  </a:lnTo>
                  <a:lnTo>
                    <a:pt x="1821" y="234"/>
                  </a:lnTo>
                  <a:lnTo>
                    <a:pt x="1831" y="249"/>
                  </a:lnTo>
                  <a:lnTo>
                    <a:pt x="1836" y="267"/>
                  </a:lnTo>
                  <a:lnTo>
                    <a:pt x="1838" y="286"/>
                  </a:lnTo>
                  <a:lnTo>
                    <a:pt x="1834" y="304"/>
                  </a:lnTo>
                  <a:lnTo>
                    <a:pt x="1799" y="410"/>
                  </a:lnTo>
                  <a:lnTo>
                    <a:pt x="1840" y="451"/>
                  </a:lnTo>
                  <a:lnTo>
                    <a:pt x="1946" y="417"/>
                  </a:lnTo>
                  <a:lnTo>
                    <a:pt x="1966" y="412"/>
                  </a:lnTo>
                  <a:lnTo>
                    <a:pt x="1983" y="414"/>
                  </a:lnTo>
                  <a:lnTo>
                    <a:pt x="2001" y="419"/>
                  </a:lnTo>
                  <a:lnTo>
                    <a:pt x="2018" y="429"/>
                  </a:lnTo>
                  <a:lnTo>
                    <a:pt x="2030" y="443"/>
                  </a:lnTo>
                  <a:lnTo>
                    <a:pt x="2084" y="518"/>
                  </a:lnTo>
                  <a:lnTo>
                    <a:pt x="2129" y="598"/>
                  </a:lnTo>
                  <a:lnTo>
                    <a:pt x="2169" y="680"/>
                  </a:lnTo>
                  <a:lnTo>
                    <a:pt x="2175" y="700"/>
                  </a:lnTo>
                  <a:lnTo>
                    <a:pt x="2176" y="717"/>
                  </a:lnTo>
                  <a:lnTo>
                    <a:pt x="2172" y="735"/>
                  </a:lnTo>
                  <a:lnTo>
                    <a:pt x="2164" y="752"/>
                  </a:lnTo>
                  <a:lnTo>
                    <a:pt x="2150" y="767"/>
                  </a:lnTo>
                  <a:lnTo>
                    <a:pt x="2066" y="842"/>
                  </a:lnTo>
                  <a:lnTo>
                    <a:pt x="2081" y="899"/>
                  </a:lnTo>
                  <a:lnTo>
                    <a:pt x="2191" y="922"/>
                  </a:lnTo>
                  <a:lnTo>
                    <a:pt x="2212" y="929"/>
                  </a:lnTo>
                  <a:lnTo>
                    <a:pt x="2228" y="940"/>
                  </a:lnTo>
                  <a:lnTo>
                    <a:pt x="2241" y="956"/>
                  </a:lnTo>
                  <a:lnTo>
                    <a:pt x="2249" y="974"/>
                  </a:lnTo>
                  <a:lnTo>
                    <a:pt x="2252" y="996"/>
                  </a:lnTo>
                  <a:lnTo>
                    <a:pt x="2252" y="1253"/>
                  </a:lnTo>
                  <a:lnTo>
                    <a:pt x="2249" y="1274"/>
                  </a:lnTo>
                  <a:lnTo>
                    <a:pt x="2241" y="1293"/>
                  </a:lnTo>
                  <a:lnTo>
                    <a:pt x="2228" y="1308"/>
                  </a:lnTo>
                  <a:lnTo>
                    <a:pt x="2212" y="1320"/>
                  </a:lnTo>
                  <a:lnTo>
                    <a:pt x="2191" y="1327"/>
                  </a:lnTo>
                  <a:lnTo>
                    <a:pt x="2081" y="1351"/>
                  </a:lnTo>
                  <a:lnTo>
                    <a:pt x="2066" y="1407"/>
                  </a:lnTo>
                  <a:lnTo>
                    <a:pt x="2150" y="1483"/>
                  </a:lnTo>
                  <a:lnTo>
                    <a:pt x="2164" y="1496"/>
                  </a:lnTo>
                  <a:lnTo>
                    <a:pt x="2172" y="1513"/>
                  </a:lnTo>
                  <a:lnTo>
                    <a:pt x="2176" y="1531"/>
                  </a:lnTo>
                  <a:lnTo>
                    <a:pt x="2175" y="1550"/>
                  </a:lnTo>
                  <a:lnTo>
                    <a:pt x="2169" y="1568"/>
                  </a:lnTo>
                  <a:lnTo>
                    <a:pt x="2129" y="1651"/>
                  </a:lnTo>
                  <a:lnTo>
                    <a:pt x="2084" y="1730"/>
                  </a:lnTo>
                  <a:lnTo>
                    <a:pt x="2030" y="1805"/>
                  </a:lnTo>
                  <a:lnTo>
                    <a:pt x="2018" y="1819"/>
                  </a:lnTo>
                  <a:lnTo>
                    <a:pt x="2001" y="1829"/>
                  </a:lnTo>
                  <a:lnTo>
                    <a:pt x="1983" y="1834"/>
                  </a:lnTo>
                  <a:lnTo>
                    <a:pt x="1966" y="1836"/>
                  </a:lnTo>
                  <a:lnTo>
                    <a:pt x="1946" y="1831"/>
                  </a:lnTo>
                  <a:lnTo>
                    <a:pt x="1840" y="1797"/>
                  </a:lnTo>
                  <a:lnTo>
                    <a:pt x="1799" y="1840"/>
                  </a:lnTo>
                  <a:lnTo>
                    <a:pt x="1834" y="1944"/>
                  </a:lnTo>
                  <a:lnTo>
                    <a:pt x="1838" y="1963"/>
                  </a:lnTo>
                  <a:lnTo>
                    <a:pt x="1836" y="1981"/>
                  </a:lnTo>
                  <a:lnTo>
                    <a:pt x="1831" y="1999"/>
                  </a:lnTo>
                  <a:lnTo>
                    <a:pt x="1821" y="2015"/>
                  </a:lnTo>
                  <a:lnTo>
                    <a:pt x="1807" y="2029"/>
                  </a:lnTo>
                  <a:lnTo>
                    <a:pt x="1732" y="2081"/>
                  </a:lnTo>
                  <a:lnTo>
                    <a:pt x="1652" y="2128"/>
                  </a:lnTo>
                  <a:lnTo>
                    <a:pt x="1570" y="2168"/>
                  </a:lnTo>
                  <a:lnTo>
                    <a:pt x="1552" y="2172"/>
                  </a:lnTo>
                  <a:lnTo>
                    <a:pt x="1533" y="2173"/>
                  </a:lnTo>
                  <a:lnTo>
                    <a:pt x="1515" y="2169"/>
                  </a:lnTo>
                  <a:lnTo>
                    <a:pt x="1498" y="2161"/>
                  </a:lnTo>
                  <a:lnTo>
                    <a:pt x="1484" y="2149"/>
                  </a:lnTo>
                  <a:lnTo>
                    <a:pt x="1409" y="2065"/>
                  </a:lnTo>
                  <a:lnTo>
                    <a:pt x="1351" y="2080"/>
                  </a:lnTo>
                  <a:lnTo>
                    <a:pt x="1329" y="2189"/>
                  </a:lnTo>
                  <a:lnTo>
                    <a:pt x="1322" y="2209"/>
                  </a:lnTo>
                  <a:lnTo>
                    <a:pt x="1310" y="2226"/>
                  </a:lnTo>
                  <a:lnTo>
                    <a:pt x="1295" y="2238"/>
                  </a:lnTo>
                  <a:lnTo>
                    <a:pt x="1275" y="2246"/>
                  </a:lnTo>
                  <a:lnTo>
                    <a:pt x="1255" y="2249"/>
                  </a:lnTo>
                  <a:lnTo>
                    <a:pt x="996" y="2249"/>
                  </a:lnTo>
                  <a:lnTo>
                    <a:pt x="976" y="2246"/>
                  </a:lnTo>
                  <a:lnTo>
                    <a:pt x="958" y="2238"/>
                  </a:lnTo>
                  <a:lnTo>
                    <a:pt x="941" y="2226"/>
                  </a:lnTo>
                  <a:lnTo>
                    <a:pt x="930" y="2209"/>
                  </a:lnTo>
                  <a:lnTo>
                    <a:pt x="924" y="2189"/>
                  </a:lnTo>
                  <a:lnTo>
                    <a:pt x="900" y="2080"/>
                  </a:lnTo>
                  <a:lnTo>
                    <a:pt x="842" y="2064"/>
                  </a:lnTo>
                  <a:lnTo>
                    <a:pt x="768" y="2149"/>
                  </a:lnTo>
                  <a:lnTo>
                    <a:pt x="753" y="2161"/>
                  </a:lnTo>
                  <a:lnTo>
                    <a:pt x="737" y="2169"/>
                  </a:lnTo>
                  <a:lnTo>
                    <a:pt x="719" y="2173"/>
                  </a:lnTo>
                  <a:lnTo>
                    <a:pt x="699" y="2172"/>
                  </a:lnTo>
                  <a:lnTo>
                    <a:pt x="682" y="2168"/>
                  </a:lnTo>
                  <a:lnTo>
                    <a:pt x="599" y="2128"/>
                  </a:lnTo>
                  <a:lnTo>
                    <a:pt x="519" y="2081"/>
                  </a:lnTo>
                  <a:lnTo>
                    <a:pt x="444" y="2028"/>
                  </a:lnTo>
                  <a:lnTo>
                    <a:pt x="430" y="2015"/>
                  </a:lnTo>
                  <a:lnTo>
                    <a:pt x="420" y="1999"/>
                  </a:lnTo>
                  <a:lnTo>
                    <a:pt x="415" y="1981"/>
                  </a:lnTo>
                  <a:lnTo>
                    <a:pt x="413" y="1963"/>
                  </a:lnTo>
                  <a:lnTo>
                    <a:pt x="418" y="1944"/>
                  </a:lnTo>
                  <a:lnTo>
                    <a:pt x="452" y="1840"/>
                  </a:lnTo>
                  <a:lnTo>
                    <a:pt x="411" y="1797"/>
                  </a:lnTo>
                  <a:lnTo>
                    <a:pt x="305" y="1831"/>
                  </a:lnTo>
                  <a:lnTo>
                    <a:pt x="286" y="1836"/>
                  </a:lnTo>
                  <a:lnTo>
                    <a:pt x="268" y="1834"/>
                  </a:lnTo>
                  <a:lnTo>
                    <a:pt x="250" y="1829"/>
                  </a:lnTo>
                  <a:lnTo>
                    <a:pt x="235" y="1819"/>
                  </a:lnTo>
                  <a:lnTo>
                    <a:pt x="221" y="1805"/>
                  </a:lnTo>
                  <a:lnTo>
                    <a:pt x="169" y="1730"/>
                  </a:lnTo>
                  <a:lnTo>
                    <a:pt x="122" y="1651"/>
                  </a:lnTo>
                  <a:lnTo>
                    <a:pt x="82" y="1568"/>
                  </a:lnTo>
                  <a:lnTo>
                    <a:pt x="77" y="1550"/>
                  </a:lnTo>
                  <a:lnTo>
                    <a:pt x="77" y="1531"/>
                  </a:lnTo>
                  <a:lnTo>
                    <a:pt x="81" y="1513"/>
                  </a:lnTo>
                  <a:lnTo>
                    <a:pt x="89" y="1496"/>
                  </a:lnTo>
                  <a:lnTo>
                    <a:pt x="101" y="1483"/>
                  </a:lnTo>
                  <a:lnTo>
                    <a:pt x="185" y="1407"/>
                  </a:lnTo>
                  <a:lnTo>
                    <a:pt x="170" y="1351"/>
                  </a:lnTo>
                  <a:lnTo>
                    <a:pt x="60" y="1327"/>
                  </a:lnTo>
                  <a:lnTo>
                    <a:pt x="41" y="1320"/>
                  </a:lnTo>
                  <a:lnTo>
                    <a:pt x="24" y="1308"/>
                  </a:lnTo>
                  <a:lnTo>
                    <a:pt x="11" y="1293"/>
                  </a:lnTo>
                  <a:lnTo>
                    <a:pt x="4" y="1274"/>
                  </a:lnTo>
                  <a:lnTo>
                    <a:pt x="0" y="1253"/>
                  </a:lnTo>
                  <a:lnTo>
                    <a:pt x="0" y="996"/>
                  </a:lnTo>
                  <a:lnTo>
                    <a:pt x="4" y="974"/>
                  </a:lnTo>
                  <a:lnTo>
                    <a:pt x="11" y="956"/>
                  </a:lnTo>
                  <a:lnTo>
                    <a:pt x="24" y="940"/>
                  </a:lnTo>
                  <a:lnTo>
                    <a:pt x="41" y="929"/>
                  </a:lnTo>
                  <a:lnTo>
                    <a:pt x="60" y="922"/>
                  </a:lnTo>
                  <a:lnTo>
                    <a:pt x="170" y="899"/>
                  </a:lnTo>
                  <a:lnTo>
                    <a:pt x="185" y="842"/>
                  </a:lnTo>
                  <a:lnTo>
                    <a:pt x="101" y="767"/>
                  </a:lnTo>
                  <a:lnTo>
                    <a:pt x="89" y="752"/>
                  </a:lnTo>
                  <a:lnTo>
                    <a:pt x="81" y="735"/>
                  </a:lnTo>
                  <a:lnTo>
                    <a:pt x="77" y="717"/>
                  </a:lnTo>
                  <a:lnTo>
                    <a:pt x="77" y="700"/>
                  </a:lnTo>
                  <a:lnTo>
                    <a:pt x="82" y="680"/>
                  </a:lnTo>
                  <a:lnTo>
                    <a:pt x="122" y="598"/>
                  </a:lnTo>
                  <a:lnTo>
                    <a:pt x="169" y="518"/>
                  </a:lnTo>
                  <a:lnTo>
                    <a:pt x="221" y="443"/>
                  </a:lnTo>
                  <a:lnTo>
                    <a:pt x="238" y="426"/>
                  </a:lnTo>
                  <a:lnTo>
                    <a:pt x="260" y="417"/>
                  </a:lnTo>
                  <a:lnTo>
                    <a:pt x="282" y="412"/>
                  </a:lnTo>
                  <a:lnTo>
                    <a:pt x="305" y="417"/>
                  </a:lnTo>
                  <a:lnTo>
                    <a:pt x="411" y="451"/>
                  </a:lnTo>
                  <a:lnTo>
                    <a:pt x="452" y="410"/>
                  </a:lnTo>
                  <a:lnTo>
                    <a:pt x="418" y="304"/>
                  </a:lnTo>
                  <a:lnTo>
                    <a:pt x="413" y="286"/>
                  </a:lnTo>
                  <a:lnTo>
                    <a:pt x="415" y="267"/>
                  </a:lnTo>
                  <a:lnTo>
                    <a:pt x="420" y="249"/>
                  </a:lnTo>
                  <a:lnTo>
                    <a:pt x="430" y="234"/>
                  </a:lnTo>
                  <a:lnTo>
                    <a:pt x="444" y="220"/>
                  </a:lnTo>
                  <a:lnTo>
                    <a:pt x="519" y="168"/>
                  </a:lnTo>
                  <a:lnTo>
                    <a:pt x="599" y="121"/>
                  </a:lnTo>
                  <a:lnTo>
                    <a:pt x="682" y="81"/>
                  </a:lnTo>
                  <a:lnTo>
                    <a:pt x="705" y="76"/>
                  </a:lnTo>
                  <a:lnTo>
                    <a:pt x="728" y="77"/>
                  </a:lnTo>
                  <a:lnTo>
                    <a:pt x="749" y="86"/>
                  </a:lnTo>
                  <a:lnTo>
                    <a:pt x="768" y="101"/>
                  </a:lnTo>
                  <a:lnTo>
                    <a:pt x="842" y="184"/>
                  </a:lnTo>
                  <a:lnTo>
                    <a:pt x="900" y="169"/>
                  </a:lnTo>
                  <a:lnTo>
                    <a:pt x="924" y="59"/>
                  </a:lnTo>
                  <a:lnTo>
                    <a:pt x="930" y="40"/>
                  </a:lnTo>
                  <a:lnTo>
                    <a:pt x="941" y="24"/>
                  </a:lnTo>
                  <a:lnTo>
                    <a:pt x="958" y="11"/>
                  </a:lnTo>
                  <a:lnTo>
                    <a:pt x="976" y="3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2428875" y="1773238"/>
              <a:ext cx="720725" cy="720725"/>
            </a:xfrm>
            <a:custGeom>
              <a:avLst/>
              <a:gdLst>
                <a:gd name="T0" fmla="*/ 615 w 1361"/>
                <a:gd name="T1" fmla="*/ 155 h 1360"/>
                <a:gd name="T2" fmla="*/ 490 w 1361"/>
                <a:gd name="T3" fmla="*/ 187 h 1360"/>
                <a:gd name="T4" fmla="*/ 378 w 1361"/>
                <a:gd name="T5" fmla="*/ 246 h 1360"/>
                <a:gd name="T6" fmla="*/ 285 w 1361"/>
                <a:gd name="T7" fmla="*/ 330 h 1360"/>
                <a:gd name="T8" fmla="*/ 213 w 1361"/>
                <a:gd name="T9" fmla="*/ 431 h 1360"/>
                <a:gd name="T10" fmla="*/ 168 w 1361"/>
                <a:gd name="T11" fmla="*/ 549 h 1360"/>
                <a:gd name="T12" fmla="*/ 151 w 1361"/>
                <a:gd name="T13" fmla="*/ 680 h 1360"/>
                <a:gd name="T14" fmla="*/ 168 w 1361"/>
                <a:gd name="T15" fmla="*/ 810 h 1360"/>
                <a:gd name="T16" fmla="*/ 213 w 1361"/>
                <a:gd name="T17" fmla="*/ 929 h 1360"/>
                <a:gd name="T18" fmla="*/ 285 w 1361"/>
                <a:gd name="T19" fmla="*/ 1032 h 1360"/>
                <a:gd name="T20" fmla="*/ 378 w 1361"/>
                <a:gd name="T21" fmla="*/ 1114 h 1360"/>
                <a:gd name="T22" fmla="*/ 490 w 1361"/>
                <a:gd name="T23" fmla="*/ 1173 h 1360"/>
                <a:gd name="T24" fmla="*/ 615 w 1361"/>
                <a:gd name="T25" fmla="*/ 1205 h 1360"/>
                <a:gd name="T26" fmla="*/ 747 w 1361"/>
                <a:gd name="T27" fmla="*/ 1205 h 1360"/>
                <a:gd name="T28" fmla="*/ 872 w 1361"/>
                <a:gd name="T29" fmla="*/ 1173 h 1360"/>
                <a:gd name="T30" fmla="*/ 983 w 1361"/>
                <a:gd name="T31" fmla="*/ 1114 h 1360"/>
                <a:gd name="T32" fmla="*/ 1077 w 1361"/>
                <a:gd name="T33" fmla="*/ 1032 h 1360"/>
                <a:gd name="T34" fmla="*/ 1148 w 1361"/>
                <a:gd name="T35" fmla="*/ 929 h 1360"/>
                <a:gd name="T36" fmla="*/ 1193 w 1361"/>
                <a:gd name="T37" fmla="*/ 810 h 1360"/>
                <a:gd name="T38" fmla="*/ 1210 w 1361"/>
                <a:gd name="T39" fmla="*/ 680 h 1360"/>
                <a:gd name="T40" fmla="*/ 1193 w 1361"/>
                <a:gd name="T41" fmla="*/ 549 h 1360"/>
                <a:gd name="T42" fmla="*/ 1148 w 1361"/>
                <a:gd name="T43" fmla="*/ 431 h 1360"/>
                <a:gd name="T44" fmla="*/ 1077 w 1361"/>
                <a:gd name="T45" fmla="*/ 330 h 1360"/>
                <a:gd name="T46" fmla="*/ 983 w 1361"/>
                <a:gd name="T47" fmla="*/ 246 h 1360"/>
                <a:gd name="T48" fmla="*/ 872 w 1361"/>
                <a:gd name="T49" fmla="*/ 187 h 1360"/>
                <a:gd name="T50" fmla="*/ 747 w 1361"/>
                <a:gd name="T51" fmla="*/ 155 h 1360"/>
                <a:gd name="T52" fmla="*/ 681 w 1361"/>
                <a:gd name="T53" fmla="*/ 0 h 1360"/>
                <a:gd name="T54" fmla="*/ 826 w 1361"/>
                <a:gd name="T55" fmla="*/ 17 h 1360"/>
                <a:gd name="T56" fmla="*/ 962 w 1361"/>
                <a:gd name="T57" fmla="*/ 60 h 1360"/>
                <a:gd name="T58" fmla="*/ 1082 w 1361"/>
                <a:gd name="T59" fmla="*/ 132 h 1360"/>
                <a:gd name="T60" fmla="*/ 1186 w 1361"/>
                <a:gd name="T61" fmla="*/ 225 h 1360"/>
                <a:gd name="T62" fmla="*/ 1269 w 1361"/>
                <a:gd name="T63" fmla="*/ 337 h 1360"/>
                <a:gd name="T64" fmla="*/ 1327 w 1361"/>
                <a:gd name="T65" fmla="*/ 466 h 1360"/>
                <a:gd name="T66" fmla="*/ 1357 w 1361"/>
                <a:gd name="T67" fmla="*/ 606 h 1360"/>
                <a:gd name="T68" fmla="*/ 1357 w 1361"/>
                <a:gd name="T69" fmla="*/ 754 h 1360"/>
                <a:gd name="T70" fmla="*/ 1327 w 1361"/>
                <a:gd name="T71" fmla="*/ 896 h 1360"/>
                <a:gd name="T72" fmla="*/ 1268 w 1361"/>
                <a:gd name="T73" fmla="*/ 1023 h 1360"/>
                <a:gd name="T74" fmla="*/ 1185 w 1361"/>
                <a:gd name="T75" fmla="*/ 1136 h 1360"/>
                <a:gd name="T76" fmla="*/ 1082 w 1361"/>
                <a:gd name="T77" fmla="*/ 1229 h 1360"/>
                <a:gd name="T78" fmla="*/ 961 w 1361"/>
                <a:gd name="T79" fmla="*/ 1300 h 1360"/>
                <a:gd name="T80" fmla="*/ 826 w 1361"/>
                <a:gd name="T81" fmla="*/ 1345 h 1360"/>
                <a:gd name="T82" fmla="*/ 681 w 1361"/>
                <a:gd name="T83" fmla="*/ 1360 h 1360"/>
                <a:gd name="T84" fmla="*/ 535 w 1361"/>
                <a:gd name="T85" fmla="*/ 1345 h 1360"/>
                <a:gd name="T86" fmla="*/ 400 w 1361"/>
                <a:gd name="T87" fmla="*/ 1300 h 1360"/>
                <a:gd name="T88" fmla="*/ 279 w 1361"/>
                <a:gd name="T89" fmla="*/ 1229 h 1360"/>
                <a:gd name="T90" fmla="*/ 176 w 1361"/>
                <a:gd name="T91" fmla="*/ 1136 h 1360"/>
                <a:gd name="T92" fmla="*/ 94 w 1361"/>
                <a:gd name="T93" fmla="*/ 1023 h 1360"/>
                <a:gd name="T94" fmla="*/ 34 w 1361"/>
                <a:gd name="T95" fmla="*/ 896 h 1360"/>
                <a:gd name="T96" fmla="*/ 4 w 1361"/>
                <a:gd name="T97" fmla="*/ 754 h 1360"/>
                <a:gd name="T98" fmla="*/ 4 w 1361"/>
                <a:gd name="T99" fmla="*/ 606 h 1360"/>
                <a:gd name="T100" fmla="*/ 34 w 1361"/>
                <a:gd name="T101" fmla="*/ 466 h 1360"/>
                <a:gd name="T102" fmla="*/ 94 w 1361"/>
                <a:gd name="T103" fmla="*/ 337 h 1360"/>
                <a:gd name="T104" fmla="*/ 176 w 1361"/>
                <a:gd name="T105" fmla="*/ 225 h 1360"/>
                <a:gd name="T106" fmla="*/ 279 w 1361"/>
                <a:gd name="T107" fmla="*/ 132 h 1360"/>
                <a:gd name="T108" fmla="*/ 400 w 1361"/>
                <a:gd name="T109" fmla="*/ 60 h 1360"/>
                <a:gd name="T110" fmla="*/ 535 w 1361"/>
                <a:gd name="T111" fmla="*/ 17 h 1360"/>
                <a:gd name="T112" fmla="*/ 681 w 1361"/>
                <a:gd name="T113" fmla="*/ 0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361" h="1360">
                  <a:moveTo>
                    <a:pt x="681" y="151"/>
                  </a:moveTo>
                  <a:lnTo>
                    <a:pt x="615" y="155"/>
                  </a:lnTo>
                  <a:lnTo>
                    <a:pt x="550" y="168"/>
                  </a:lnTo>
                  <a:lnTo>
                    <a:pt x="490" y="187"/>
                  </a:lnTo>
                  <a:lnTo>
                    <a:pt x="432" y="213"/>
                  </a:lnTo>
                  <a:lnTo>
                    <a:pt x="378" y="246"/>
                  </a:lnTo>
                  <a:lnTo>
                    <a:pt x="329" y="284"/>
                  </a:lnTo>
                  <a:lnTo>
                    <a:pt x="285" y="330"/>
                  </a:lnTo>
                  <a:lnTo>
                    <a:pt x="246" y="378"/>
                  </a:lnTo>
                  <a:lnTo>
                    <a:pt x="213" y="431"/>
                  </a:lnTo>
                  <a:lnTo>
                    <a:pt x="187" y="489"/>
                  </a:lnTo>
                  <a:lnTo>
                    <a:pt x="168" y="549"/>
                  </a:lnTo>
                  <a:lnTo>
                    <a:pt x="155" y="614"/>
                  </a:lnTo>
                  <a:lnTo>
                    <a:pt x="151" y="680"/>
                  </a:lnTo>
                  <a:lnTo>
                    <a:pt x="155" y="747"/>
                  </a:lnTo>
                  <a:lnTo>
                    <a:pt x="168" y="810"/>
                  </a:lnTo>
                  <a:lnTo>
                    <a:pt x="187" y="871"/>
                  </a:lnTo>
                  <a:lnTo>
                    <a:pt x="213" y="929"/>
                  </a:lnTo>
                  <a:lnTo>
                    <a:pt x="246" y="982"/>
                  </a:lnTo>
                  <a:lnTo>
                    <a:pt x="285" y="1032"/>
                  </a:lnTo>
                  <a:lnTo>
                    <a:pt x="330" y="1076"/>
                  </a:lnTo>
                  <a:lnTo>
                    <a:pt x="378" y="1114"/>
                  </a:lnTo>
                  <a:lnTo>
                    <a:pt x="432" y="1147"/>
                  </a:lnTo>
                  <a:lnTo>
                    <a:pt x="490" y="1173"/>
                  </a:lnTo>
                  <a:lnTo>
                    <a:pt x="550" y="1192"/>
                  </a:lnTo>
                  <a:lnTo>
                    <a:pt x="615" y="1205"/>
                  </a:lnTo>
                  <a:lnTo>
                    <a:pt x="681" y="1209"/>
                  </a:lnTo>
                  <a:lnTo>
                    <a:pt x="747" y="1205"/>
                  </a:lnTo>
                  <a:lnTo>
                    <a:pt x="811" y="1194"/>
                  </a:lnTo>
                  <a:lnTo>
                    <a:pt x="872" y="1173"/>
                  </a:lnTo>
                  <a:lnTo>
                    <a:pt x="929" y="1147"/>
                  </a:lnTo>
                  <a:lnTo>
                    <a:pt x="983" y="1114"/>
                  </a:lnTo>
                  <a:lnTo>
                    <a:pt x="1033" y="1076"/>
                  </a:lnTo>
                  <a:lnTo>
                    <a:pt x="1077" y="1032"/>
                  </a:lnTo>
                  <a:lnTo>
                    <a:pt x="1115" y="982"/>
                  </a:lnTo>
                  <a:lnTo>
                    <a:pt x="1148" y="929"/>
                  </a:lnTo>
                  <a:lnTo>
                    <a:pt x="1174" y="871"/>
                  </a:lnTo>
                  <a:lnTo>
                    <a:pt x="1193" y="810"/>
                  </a:lnTo>
                  <a:lnTo>
                    <a:pt x="1206" y="747"/>
                  </a:lnTo>
                  <a:lnTo>
                    <a:pt x="1210" y="680"/>
                  </a:lnTo>
                  <a:lnTo>
                    <a:pt x="1206" y="614"/>
                  </a:lnTo>
                  <a:lnTo>
                    <a:pt x="1193" y="549"/>
                  </a:lnTo>
                  <a:lnTo>
                    <a:pt x="1174" y="489"/>
                  </a:lnTo>
                  <a:lnTo>
                    <a:pt x="1148" y="431"/>
                  </a:lnTo>
                  <a:lnTo>
                    <a:pt x="1115" y="378"/>
                  </a:lnTo>
                  <a:lnTo>
                    <a:pt x="1077" y="330"/>
                  </a:lnTo>
                  <a:lnTo>
                    <a:pt x="1033" y="284"/>
                  </a:lnTo>
                  <a:lnTo>
                    <a:pt x="983" y="246"/>
                  </a:lnTo>
                  <a:lnTo>
                    <a:pt x="929" y="213"/>
                  </a:lnTo>
                  <a:lnTo>
                    <a:pt x="872" y="187"/>
                  </a:lnTo>
                  <a:lnTo>
                    <a:pt x="811" y="168"/>
                  </a:lnTo>
                  <a:lnTo>
                    <a:pt x="747" y="155"/>
                  </a:lnTo>
                  <a:lnTo>
                    <a:pt x="681" y="151"/>
                  </a:lnTo>
                  <a:close/>
                  <a:moveTo>
                    <a:pt x="681" y="0"/>
                  </a:moveTo>
                  <a:lnTo>
                    <a:pt x="755" y="4"/>
                  </a:lnTo>
                  <a:lnTo>
                    <a:pt x="826" y="17"/>
                  </a:lnTo>
                  <a:lnTo>
                    <a:pt x="896" y="36"/>
                  </a:lnTo>
                  <a:lnTo>
                    <a:pt x="962" y="60"/>
                  </a:lnTo>
                  <a:lnTo>
                    <a:pt x="1024" y="93"/>
                  </a:lnTo>
                  <a:lnTo>
                    <a:pt x="1082" y="132"/>
                  </a:lnTo>
                  <a:lnTo>
                    <a:pt x="1137" y="176"/>
                  </a:lnTo>
                  <a:lnTo>
                    <a:pt x="1186" y="225"/>
                  </a:lnTo>
                  <a:lnTo>
                    <a:pt x="1230" y="279"/>
                  </a:lnTo>
                  <a:lnTo>
                    <a:pt x="1269" y="337"/>
                  </a:lnTo>
                  <a:lnTo>
                    <a:pt x="1301" y="400"/>
                  </a:lnTo>
                  <a:lnTo>
                    <a:pt x="1327" y="466"/>
                  </a:lnTo>
                  <a:lnTo>
                    <a:pt x="1346" y="534"/>
                  </a:lnTo>
                  <a:lnTo>
                    <a:pt x="1357" y="606"/>
                  </a:lnTo>
                  <a:lnTo>
                    <a:pt x="1361" y="680"/>
                  </a:lnTo>
                  <a:lnTo>
                    <a:pt x="1357" y="754"/>
                  </a:lnTo>
                  <a:lnTo>
                    <a:pt x="1346" y="826"/>
                  </a:lnTo>
                  <a:lnTo>
                    <a:pt x="1327" y="896"/>
                  </a:lnTo>
                  <a:lnTo>
                    <a:pt x="1301" y="962"/>
                  </a:lnTo>
                  <a:lnTo>
                    <a:pt x="1268" y="1023"/>
                  </a:lnTo>
                  <a:lnTo>
                    <a:pt x="1229" y="1081"/>
                  </a:lnTo>
                  <a:lnTo>
                    <a:pt x="1185" y="1136"/>
                  </a:lnTo>
                  <a:lnTo>
                    <a:pt x="1137" y="1185"/>
                  </a:lnTo>
                  <a:lnTo>
                    <a:pt x="1082" y="1229"/>
                  </a:lnTo>
                  <a:lnTo>
                    <a:pt x="1024" y="1268"/>
                  </a:lnTo>
                  <a:lnTo>
                    <a:pt x="961" y="1300"/>
                  </a:lnTo>
                  <a:lnTo>
                    <a:pt x="896" y="1326"/>
                  </a:lnTo>
                  <a:lnTo>
                    <a:pt x="826" y="1345"/>
                  </a:lnTo>
                  <a:lnTo>
                    <a:pt x="755" y="1356"/>
                  </a:lnTo>
                  <a:lnTo>
                    <a:pt x="681" y="1360"/>
                  </a:lnTo>
                  <a:lnTo>
                    <a:pt x="606" y="1356"/>
                  </a:lnTo>
                  <a:lnTo>
                    <a:pt x="535" y="1345"/>
                  </a:lnTo>
                  <a:lnTo>
                    <a:pt x="466" y="1326"/>
                  </a:lnTo>
                  <a:lnTo>
                    <a:pt x="400" y="1300"/>
                  </a:lnTo>
                  <a:lnTo>
                    <a:pt x="337" y="1268"/>
                  </a:lnTo>
                  <a:lnTo>
                    <a:pt x="279" y="1229"/>
                  </a:lnTo>
                  <a:lnTo>
                    <a:pt x="224" y="1185"/>
                  </a:lnTo>
                  <a:lnTo>
                    <a:pt x="176" y="1136"/>
                  </a:lnTo>
                  <a:lnTo>
                    <a:pt x="132" y="1082"/>
                  </a:lnTo>
                  <a:lnTo>
                    <a:pt x="94" y="1023"/>
                  </a:lnTo>
                  <a:lnTo>
                    <a:pt x="61" y="962"/>
                  </a:lnTo>
                  <a:lnTo>
                    <a:pt x="34" y="896"/>
                  </a:lnTo>
                  <a:lnTo>
                    <a:pt x="17" y="826"/>
                  </a:lnTo>
                  <a:lnTo>
                    <a:pt x="4" y="754"/>
                  </a:lnTo>
                  <a:lnTo>
                    <a:pt x="0" y="680"/>
                  </a:lnTo>
                  <a:lnTo>
                    <a:pt x="4" y="606"/>
                  </a:lnTo>
                  <a:lnTo>
                    <a:pt x="17" y="534"/>
                  </a:lnTo>
                  <a:lnTo>
                    <a:pt x="34" y="466"/>
                  </a:lnTo>
                  <a:lnTo>
                    <a:pt x="61" y="400"/>
                  </a:lnTo>
                  <a:lnTo>
                    <a:pt x="94" y="337"/>
                  </a:lnTo>
                  <a:lnTo>
                    <a:pt x="132" y="279"/>
                  </a:lnTo>
                  <a:lnTo>
                    <a:pt x="176" y="225"/>
                  </a:lnTo>
                  <a:lnTo>
                    <a:pt x="224" y="176"/>
                  </a:lnTo>
                  <a:lnTo>
                    <a:pt x="279" y="132"/>
                  </a:lnTo>
                  <a:lnTo>
                    <a:pt x="337" y="93"/>
                  </a:lnTo>
                  <a:lnTo>
                    <a:pt x="400" y="60"/>
                  </a:lnTo>
                  <a:lnTo>
                    <a:pt x="466" y="36"/>
                  </a:lnTo>
                  <a:lnTo>
                    <a:pt x="535" y="17"/>
                  </a:lnTo>
                  <a:lnTo>
                    <a:pt x="606" y="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2108200" y="774700"/>
              <a:ext cx="320675" cy="79375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189038" y="1414463"/>
              <a:ext cx="919162" cy="839788"/>
            </a:xfrm>
            <a:custGeom>
              <a:avLst/>
              <a:gdLst>
                <a:gd name="T0" fmla="*/ 1210 w 1739"/>
                <a:gd name="T1" fmla="*/ 1173 h 1587"/>
                <a:gd name="T2" fmla="*/ 1210 w 1739"/>
                <a:gd name="T3" fmla="*/ 1397 h 1587"/>
                <a:gd name="T4" fmla="*/ 1471 w 1739"/>
                <a:gd name="T5" fmla="*/ 1284 h 1587"/>
                <a:gd name="T6" fmla="*/ 1210 w 1739"/>
                <a:gd name="T7" fmla="*/ 1173 h 1587"/>
                <a:gd name="T8" fmla="*/ 0 w 1739"/>
                <a:gd name="T9" fmla="*/ 0 h 1587"/>
                <a:gd name="T10" fmla="*/ 151 w 1739"/>
                <a:gd name="T11" fmla="*/ 0 h 1587"/>
                <a:gd name="T12" fmla="*/ 151 w 1739"/>
                <a:gd name="T13" fmla="*/ 1209 h 1587"/>
                <a:gd name="T14" fmla="*/ 1059 w 1739"/>
                <a:gd name="T15" fmla="*/ 1209 h 1587"/>
                <a:gd name="T16" fmla="*/ 1059 w 1739"/>
                <a:gd name="T17" fmla="*/ 1058 h 1587"/>
                <a:gd name="T18" fmla="*/ 1060 w 1739"/>
                <a:gd name="T19" fmla="*/ 1043 h 1587"/>
                <a:gd name="T20" fmla="*/ 1066 w 1739"/>
                <a:gd name="T21" fmla="*/ 1029 h 1587"/>
                <a:gd name="T22" fmla="*/ 1075 w 1739"/>
                <a:gd name="T23" fmla="*/ 1011 h 1587"/>
                <a:gd name="T24" fmla="*/ 1089 w 1739"/>
                <a:gd name="T25" fmla="*/ 997 h 1587"/>
                <a:gd name="T26" fmla="*/ 1107 w 1739"/>
                <a:gd name="T27" fmla="*/ 988 h 1587"/>
                <a:gd name="T28" fmla="*/ 1125 w 1739"/>
                <a:gd name="T29" fmla="*/ 984 h 1587"/>
                <a:gd name="T30" fmla="*/ 1145 w 1739"/>
                <a:gd name="T31" fmla="*/ 984 h 1587"/>
                <a:gd name="T32" fmla="*/ 1165 w 1739"/>
                <a:gd name="T33" fmla="*/ 989 h 1587"/>
                <a:gd name="T34" fmla="*/ 1694 w 1739"/>
                <a:gd name="T35" fmla="*/ 1216 h 1587"/>
                <a:gd name="T36" fmla="*/ 1694 w 1739"/>
                <a:gd name="T37" fmla="*/ 1216 h 1587"/>
                <a:gd name="T38" fmla="*/ 1710 w 1739"/>
                <a:gd name="T39" fmla="*/ 1225 h 1587"/>
                <a:gd name="T40" fmla="*/ 1724 w 1739"/>
                <a:gd name="T41" fmla="*/ 1239 h 1587"/>
                <a:gd name="T42" fmla="*/ 1734 w 1739"/>
                <a:gd name="T43" fmla="*/ 1256 h 1587"/>
                <a:gd name="T44" fmla="*/ 1739 w 1739"/>
                <a:gd name="T45" fmla="*/ 1275 h 1587"/>
                <a:gd name="T46" fmla="*/ 1739 w 1739"/>
                <a:gd name="T47" fmla="*/ 1294 h 1587"/>
                <a:gd name="T48" fmla="*/ 1734 w 1739"/>
                <a:gd name="T49" fmla="*/ 1313 h 1587"/>
                <a:gd name="T50" fmla="*/ 1724 w 1739"/>
                <a:gd name="T51" fmla="*/ 1330 h 1587"/>
                <a:gd name="T52" fmla="*/ 1710 w 1739"/>
                <a:gd name="T53" fmla="*/ 1344 h 1587"/>
                <a:gd name="T54" fmla="*/ 1694 w 1739"/>
                <a:gd name="T55" fmla="*/ 1354 h 1587"/>
                <a:gd name="T56" fmla="*/ 1165 w 1739"/>
                <a:gd name="T57" fmla="*/ 1581 h 1587"/>
                <a:gd name="T58" fmla="*/ 1149 w 1739"/>
                <a:gd name="T59" fmla="*/ 1585 h 1587"/>
                <a:gd name="T60" fmla="*/ 1134 w 1739"/>
                <a:gd name="T61" fmla="*/ 1587 h 1587"/>
                <a:gd name="T62" fmla="*/ 1134 w 1739"/>
                <a:gd name="T63" fmla="*/ 1587 h 1587"/>
                <a:gd name="T64" fmla="*/ 1111 w 1739"/>
                <a:gd name="T65" fmla="*/ 1583 h 1587"/>
                <a:gd name="T66" fmla="*/ 1090 w 1739"/>
                <a:gd name="T67" fmla="*/ 1573 h 1587"/>
                <a:gd name="T68" fmla="*/ 1074 w 1739"/>
                <a:gd name="T69" fmla="*/ 1556 h 1587"/>
                <a:gd name="T70" fmla="*/ 1063 w 1739"/>
                <a:gd name="T71" fmla="*/ 1536 h 1587"/>
                <a:gd name="T72" fmla="*/ 1059 w 1739"/>
                <a:gd name="T73" fmla="*/ 1511 h 1587"/>
                <a:gd name="T74" fmla="*/ 1059 w 1739"/>
                <a:gd name="T75" fmla="*/ 1360 h 1587"/>
                <a:gd name="T76" fmla="*/ 76 w 1739"/>
                <a:gd name="T77" fmla="*/ 1360 h 1587"/>
                <a:gd name="T78" fmla="*/ 52 w 1739"/>
                <a:gd name="T79" fmla="*/ 1356 h 1587"/>
                <a:gd name="T80" fmla="*/ 32 w 1739"/>
                <a:gd name="T81" fmla="*/ 1346 h 1587"/>
                <a:gd name="T82" fmla="*/ 15 w 1739"/>
                <a:gd name="T83" fmla="*/ 1330 h 1587"/>
                <a:gd name="T84" fmla="*/ 4 w 1739"/>
                <a:gd name="T85" fmla="*/ 1309 h 1587"/>
                <a:gd name="T86" fmla="*/ 0 w 1739"/>
                <a:gd name="T87" fmla="*/ 1284 h 1587"/>
                <a:gd name="T88" fmla="*/ 0 w 1739"/>
                <a:gd name="T89" fmla="*/ 0 h 1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9" h="1587">
                  <a:moveTo>
                    <a:pt x="1210" y="1173"/>
                  </a:moveTo>
                  <a:lnTo>
                    <a:pt x="1210" y="1397"/>
                  </a:lnTo>
                  <a:lnTo>
                    <a:pt x="1471" y="1284"/>
                  </a:lnTo>
                  <a:lnTo>
                    <a:pt x="1210" y="1173"/>
                  </a:lnTo>
                  <a:close/>
                  <a:moveTo>
                    <a:pt x="0" y="0"/>
                  </a:moveTo>
                  <a:lnTo>
                    <a:pt x="151" y="0"/>
                  </a:lnTo>
                  <a:lnTo>
                    <a:pt x="151" y="1209"/>
                  </a:lnTo>
                  <a:lnTo>
                    <a:pt x="1059" y="1209"/>
                  </a:lnTo>
                  <a:lnTo>
                    <a:pt x="1059" y="1058"/>
                  </a:lnTo>
                  <a:lnTo>
                    <a:pt x="1060" y="1043"/>
                  </a:lnTo>
                  <a:lnTo>
                    <a:pt x="1066" y="1029"/>
                  </a:lnTo>
                  <a:lnTo>
                    <a:pt x="1075" y="1011"/>
                  </a:lnTo>
                  <a:lnTo>
                    <a:pt x="1089" y="997"/>
                  </a:lnTo>
                  <a:lnTo>
                    <a:pt x="1107" y="988"/>
                  </a:lnTo>
                  <a:lnTo>
                    <a:pt x="1125" y="984"/>
                  </a:lnTo>
                  <a:lnTo>
                    <a:pt x="1145" y="984"/>
                  </a:lnTo>
                  <a:lnTo>
                    <a:pt x="1165" y="989"/>
                  </a:lnTo>
                  <a:lnTo>
                    <a:pt x="1694" y="1216"/>
                  </a:lnTo>
                  <a:lnTo>
                    <a:pt x="1694" y="1216"/>
                  </a:lnTo>
                  <a:lnTo>
                    <a:pt x="1710" y="1225"/>
                  </a:lnTo>
                  <a:lnTo>
                    <a:pt x="1724" y="1239"/>
                  </a:lnTo>
                  <a:lnTo>
                    <a:pt x="1734" y="1256"/>
                  </a:lnTo>
                  <a:lnTo>
                    <a:pt x="1739" y="1275"/>
                  </a:lnTo>
                  <a:lnTo>
                    <a:pt x="1739" y="1294"/>
                  </a:lnTo>
                  <a:lnTo>
                    <a:pt x="1734" y="1313"/>
                  </a:lnTo>
                  <a:lnTo>
                    <a:pt x="1724" y="1330"/>
                  </a:lnTo>
                  <a:lnTo>
                    <a:pt x="1710" y="1344"/>
                  </a:lnTo>
                  <a:lnTo>
                    <a:pt x="1694" y="1354"/>
                  </a:lnTo>
                  <a:lnTo>
                    <a:pt x="1165" y="1581"/>
                  </a:lnTo>
                  <a:lnTo>
                    <a:pt x="1149" y="1585"/>
                  </a:lnTo>
                  <a:lnTo>
                    <a:pt x="1134" y="1587"/>
                  </a:lnTo>
                  <a:lnTo>
                    <a:pt x="1134" y="1587"/>
                  </a:lnTo>
                  <a:lnTo>
                    <a:pt x="1111" y="1583"/>
                  </a:lnTo>
                  <a:lnTo>
                    <a:pt x="1090" y="1573"/>
                  </a:lnTo>
                  <a:lnTo>
                    <a:pt x="1074" y="1556"/>
                  </a:lnTo>
                  <a:lnTo>
                    <a:pt x="1063" y="1536"/>
                  </a:lnTo>
                  <a:lnTo>
                    <a:pt x="1059" y="1511"/>
                  </a:lnTo>
                  <a:lnTo>
                    <a:pt x="1059" y="1360"/>
                  </a:lnTo>
                  <a:lnTo>
                    <a:pt x="76" y="1360"/>
                  </a:lnTo>
                  <a:lnTo>
                    <a:pt x="52" y="1356"/>
                  </a:lnTo>
                  <a:lnTo>
                    <a:pt x="32" y="1346"/>
                  </a:lnTo>
                  <a:lnTo>
                    <a:pt x="15" y="1330"/>
                  </a:lnTo>
                  <a:lnTo>
                    <a:pt x="4" y="1309"/>
                  </a:lnTo>
                  <a:lnTo>
                    <a:pt x="0" y="12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600325" y="1987550"/>
              <a:ext cx="379412" cy="306388"/>
            </a:xfrm>
            <a:custGeom>
              <a:avLst/>
              <a:gdLst>
                <a:gd name="T0" fmla="*/ 600 w 716"/>
                <a:gd name="T1" fmla="*/ 0 h 577"/>
                <a:gd name="T2" fmla="*/ 716 w 716"/>
                <a:gd name="T3" fmla="*/ 98 h 577"/>
                <a:gd name="T4" fmla="*/ 338 w 716"/>
                <a:gd name="T5" fmla="*/ 551 h 577"/>
                <a:gd name="T6" fmla="*/ 323 w 716"/>
                <a:gd name="T7" fmla="*/ 565 h 577"/>
                <a:gd name="T8" fmla="*/ 305 w 716"/>
                <a:gd name="T9" fmla="*/ 573 h 577"/>
                <a:gd name="T10" fmla="*/ 284 w 716"/>
                <a:gd name="T11" fmla="*/ 577 h 577"/>
                <a:gd name="T12" fmla="*/ 280 w 716"/>
                <a:gd name="T13" fmla="*/ 577 h 577"/>
                <a:gd name="T14" fmla="*/ 261 w 716"/>
                <a:gd name="T15" fmla="*/ 574 h 577"/>
                <a:gd name="T16" fmla="*/ 243 w 716"/>
                <a:gd name="T17" fmla="*/ 568 h 577"/>
                <a:gd name="T18" fmla="*/ 226 w 716"/>
                <a:gd name="T19" fmla="*/ 555 h 577"/>
                <a:gd name="T20" fmla="*/ 0 w 716"/>
                <a:gd name="T21" fmla="*/ 329 h 577"/>
                <a:gd name="T22" fmla="*/ 107 w 716"/>
                <a:gd name="T23" fmla="*/ 221 h 577"/>
                <a:gd name="T24" fmla="*/ 274 w 716"/>
                <a:gd name="T25" fmla="*/ 390 h 577"/>
                <a:gd name="T26" fmla="*/ 600 w 716"/>
                <a:gd name="T27" fmla="*/ 0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6" h="577">
                  <a:moveTo>
                    <a:pt x="600" y="0"/>
                  </a:moveTo>
                  <a:lnTo>
                    <a:pt x="716" y="98"/>
                  </a:lnTo>
                  <a:lnTo>
                    <a:pt x="338" y="551"/>
                  </a:lnTo>
                  <a:lnTo>
                    <a:pt x="323" y="565"/>
                  </a:lnTo>
                  <a:lnTo>
                    <a:pt x="305" y="573"/>
                  </a:lnTo>
                  <a:lnTo>
                    <a:pt x="284" y="577"/>
                  </a:lnTo>
                  <a:lnTo>
                    <a:pt x="280" y="577"/>
                  </a:lnTo>
                  <a:lnTo>
                    <a:pt x="261" y="574"/>
                  </a:lnTo>
                  <a:lnTo>
                    <a:pt x="243" y="568"/>
                  </a:lnTo>
                  <a:lnTo>
                    <a:pt x="226" y="555"/>
                  </a:lnTo>
                  <a:lnTo>
                    <a:pt x="0" y="329"/>
                  </a:lnTo>
                  <a:lnTo>
                    <a:pt x="107" y="221"/>
                  </a:lnTo>
                  <a:lnTo>
                    <a:pt x="274" y="39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10608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Office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Space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096000" y="1038892"/>
            <a:ext cx="0" cy="461493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196884" y="1320082"/>
            <a:ext cx="0" cy="461493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988672" y="1523998"/>
            <a:ext cx="0" cy="461493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56822" y="1603939"/>
            <a:ext cx="4262907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 – Room - Compartment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4674" y="2503313"/>
            <a:ext cx="4262907" cy="138499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House # 28, Road # 2</a:t>
            </a:r>
          </a:p>
          <a:p>
            <a:pPr algn="ctr"/>
            <a:r>
              <a:rPr lang="en-US" sz="2800" dirty="0"/>
              <a:t>Block C, Banasree,</a:t>
            </a:r>
          </a:p>
          <a:p>
            <a:pPr algn="ctr"/>
            <a:r>
              <a:rPr lang="en-US" sz="2800" dirty="0"/>
              <a:t>Rampura, Dhaka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2526" y="4214055"/>
            <a:ext cx="4262907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Rent: BDT 26000 Monthly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0378" y="5074790"/>
            <a:ext cx="4262907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1400 Square Feet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40218" y="1951672"/>
            <a:ext cx="3269095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Reasonable Rent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87165" y="2773773"/>
            <a:ext cx="4713668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Good Communication System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68207" y="3595874"/>
            <a:ext cx="4713668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Easy to Commute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40300" y="4430854"/>
            <a:ext cx="4850685" cy="5232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Business-Friendly Environment</a:t>
            </a:r>
          </a:p>
        </p:txBody>
      </p:sp>
    </p:spTree>
    <p:extLst>
      <p:ext uri="{BB962C8B-B14F-4D97-AF65-F5344CB8AC3E}">
        <p14:creationId xmlns:p14="http://schemas.microsoft.com/office/powerpoint/2010/main" val="53610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Value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Chain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19756" y="1045029"/>
          <a:ext cx="12143217" cy="547188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9086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1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6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481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868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394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800" b="1" u="none" strike="noStrike" dirty="0">
                          <a:effectLst/>
                        </a:rPr>
                        <a:t>Core</a:t>
                      </a:r>
                    </a:p>
                    <a:p>
                      <a:pPr algn="ctr" fontAlgn="ctr"/>
                      <a:r>
                        <a:rPr lang="en-US" sz="2800" b="1" u="none" strike="noStrike" dirty="0">
                          <a:effectLst/>
                        </a:rPr>
                        <a:t>Activities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Inbound</a:t>
                      </a:r>
                    </a:p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Logistics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>
                          <a:solidFill>
                            <a:schemeClr val="bg1"/>
                          </a:solidFill>
                          <a:effectLst/>
                        </a:rPr>
                        <a:t>Operations</a:t>
                      </a:r>
                      <a:endParaRPr lang="en-US" sz="19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Outbound</a:t>
                      </a:r>
                    </a:p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Logistics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Marketing </a:t>
                      </a:r>
                    </a:p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and Sales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After Sales </a:t>
                      </a:r>
                    </a:p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Services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47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 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 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 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 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 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42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2800" b="1" u="none" strike="noStrike" dirty="0">
                          <a:effectLst/>
                        </a:rPr>
                        <a:t>Support</a:t>
                      </a:r>
                    </a:p>
                    <a:p>
                      <a:pPr algn="ctr" fontAlgn="ctr"/>
                      <a:r>
                        <a:rPr lang="en-US" sz="2800" b="1" u="none" strike="noStrike" dirty="0">
                          <a:effectLst/>
                        </a:rPr>
                        <a:t>Activities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Infrastructure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>
                          <a:effectLst/>
                        </a:rPr>
                        <a:t> 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4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HRM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 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4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Technology Development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 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94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Resource Procurement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900" u="none" strike="noStrike" dirty="0">
                          <a:effectLst/>
                        </a:rPr>
                        <a:t> 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966" marR="15966" marT="15966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944708" y="1712888"/>
            <a:ext cx="24190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Hotels (100 for Pilot Run)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Transport Companies, Railways.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Local Car and Boat Rentals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63790" y="1697861"/>
            <a:ext cx="1921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Information Provision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Bookings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Transportation Facilities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56986" y="1697862"/>
            <a:ext cx="1843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Cash Payment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Mobile Financial Services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E- Wallet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Courier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48034" y="1695714"/>
            <a:ext cx="20906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Google AdSense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SEO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Search Engine Marketing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Facebook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Offers and Discounts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283783" y="1693566"/>
            <a:ext cx="18180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Hotel Reviews &amp; Ratings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Feedback Reception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Action against Complaints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Loyalty Points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63789" y="5885645"/>
            <a:ext cx="773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Bangladesh Parjatan Corporation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Bangladesh Tourism Board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335883" y="5252433"/>
            <a:ext cx="773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Website Based Bookings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ChatBots and Data Analytics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07977" y="3962394"/>
            <a:ext cx="773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One Physical Office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Legal Framework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704A1C-CD57-48DA-9D63-32194DE04A0D}"/>
              </a:ext>
            </a:extLst>
          </p:cNvPr>
          <p:cNvSpPr txBox="1"/>
          <p:nvPr/>
        </p:nvSpPr>
        <p:spPr>
          <a:xfrm>
            <a:off x="4335883" y="4607414"/>
            <a:ext cx="773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IT Team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Agile Workforce &amp; Interns</a:t>
            </a:r>
          </a:p>
        </p:txBody>
      </p:sp>
    </p:spTree>
    <p:extLst>
      <p:ext uri="{BB962C8B-B14F-4D97-AF65-F5344CB8AC3E}">
        <p14:creationId xmlns:p14="http://schemas.microsoft.com/office/powerpoint/2010/main" val="394438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Competitors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550535" y="1623657"/>
            <a:ext cx="3090930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Indirect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Competitors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6389" y="1634388"/>
            <a:ext cx="3090930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Direct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Competitors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94331" y="1645119"/>
            <a:ext cx="3090930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Future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Competitors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6389" y="3221336"/>
            <a:ext cx="29750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Travel Agency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824241" y="3991920"/>
            <a:ext cx="297502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Online Tour</a:t>
            </a:r>
          </a:p>
          <a:p>
            <a:pPr algn="ctr"/>
            <a:r>
              <a:rPr lang="en-US" sz="2400" dirty="0"/>
              <a:t>Providing Service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569849" y="3229919"/>
            <a:ext cx="29750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Online Booking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567701" y="4039139"/>
            <a:ext cx="297502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Travel Blog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65553" y="4848359"/>
            <a:ext cx="297502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Information</a:t>
            </a:r>
          </a:p>
          <a:p>
            <a:pPr algn="ctr"/>
            <a:r>
              <a:rPr lang="en-US" sz="2400" dirty="0"/>
              <a:t>Guide Apps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21008" y="3236352"/>
            <a:ext cx="297502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Global Tour</a:t>
            </a:r>
          </a:p>
          <a:p>
            <a:pPr algn="ctr"/>
            <a:r>
              <a:rPr lang="en-US" sz="2400" dirty="0"/>
              <a:t>Companies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709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Start-Up Capital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Requirement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509263" y="1627277"/>
            <a:ext cx="1173475" cy="1095014"/>
            <a:chOff x="449263" y="249238"/>
            <a:chExt cx="2706687" cy="2525712"/>
          </a:xfrm>
        </p:grpSpPr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449263" y="925513"/>
              <a:ext cx="1533525" cy="1849437"/>
            </a:xfrm>
            <a:custGeom>
              <a:avLst/>
              <a:gdLst>
                <a:gd name="T0" fmla="*/ 578 w 1932"/>
                <a:gd name="T1" fmla="*/ 581 h 2330"/>
                <a:gd name="T2" fmla="*/ 438 w 1932"/>
                <a:gd name="T3" fmla="*/ 640 h 2330"/>
                <a:gd name="T4" fmla="*/ 328 w 1932"/>
                <a:gd name="T5" fmla="*/ 738 h 2330"/>
                <a:gd name="T6" fmla="*/ 254 w 1932"/>
                <a:gd name="T7" fmla="*/ 870 h 2330"/>
                <a:gd name="T8" fmla="*/ 227 w 1932"/>
                <a:gd name="T9" fmla="*/ 1023 h 2330"/>
                <a:gd name="T10" fmla="*/ 219 w 1932"/>
                <a:gd name="T11" fmla="*/ 1917 h 2330"/>
                <a:gd name="T12" fmla="*/ 176 w 1932"/>
                <a:gd name="T13" fmla="*/ 2005 h 2330"/>
                <a:gd name="T14" fmla="*/ 124 w 1932"/>
                <a:gd name="T15" fmla="*/ 2074 h 2330"/>
                <a:gd name="T16" fmla="*/ 114 w 1932"/>
                <a:gd name="T17" fmla="*/ 2216 h 2330"/>
                <a:gd name="T18" fmla="*/ 1816 w 1932"/>
                <a:gd name="T19" fmla="*/ 2100 h 2330"/>
                <a:gd name="T20" fmla="*/ 1778 w 1932"/>
                <a:gd name="T21" fmla="*/ 2029 h 2330"/>
                <a:gd name="T22" fmla="*/ 1478 w 1932"/>
                <a:gd name="T23" fmla="*/ 1875 h 2330"/>
                <a:gd name="T24" fmla="*/ 1702 w 1932"/>
                <a:gd name="T25" fmla="*/ 970 h 2330"/>
                <a:gd name="T26" fmla="*/ 1659 w 1932"/>
                <a:gd name="T27" fmla="*/ 824 h 2330"/>
                <a:gd name="T28" fmla="*/ 1572 w 1932"/>
                <a:gd name="T29" fmla="*/ 702 h 2330"/>
                <a:gd name="T30" fmla="*/ 1450 w 1932"/>
                <a:gd name="T31" fmla="*/ 615 h 2330"/>
                <a:gd name="T32" fmla="*/ 1303 w 1932"/>
                <a:gd name="T33" fmla="*/ 572 h 2330"/>
                <a:gd name="T34" fmla="*/ 684 w 1932"/>
                <a:gd name="T35" fmla="*/ 114 h 2330"/>
                <a:gd name="T36" fmla="*/ 719 w 1932"/>
                <a:gd name="T37" fmla="*/ 304 h 2330"/>
                <a:gd name="T38" fmla="*/ 1155 w 1932"/>
                <a:gd name="T39" fmla="*/ 455 h 2330"/>
                <a:gd name="T40" fmla="*/ 1230 w 1932"/>
                <a:gd name="T41" fmla="*/ 242 h 2330"/>
                <a:gd name="T42" fmla="*/ 684 w 1932"/>
                <a:gd name="T43" fmla="*/ 114 h 2330"/>
                <a:gd name="T44" fmla="*/ 1322 w 1932"/>
                <a:gd name="T45" fmla="*/ 2 h 2330"/>
                <a:gd name="T46" fmla="*/ 1357 w 1932"/>
                <a:gd name="T47" fmla="*/ 29 h 2330"/>
                <a:gd name="T48" fmla="*/ 1361 w 1932"/>
                <a:gd name="T49" fmla="*/ 128 h 2330"/>
                <a:gd name="T50" fmla="*/ 1321 w 1932"/>
                <a:gd name="T51" fmla="*/ 339 h 2330"/>
                <a:gd name="T52" fmla="*/ 1337 w 1932"/>
                <a:gd name="T53" fmla="*/ 461 h 2330"/>
                <a:gd name="T54" fmla="*/ 1502 w 1932"/>
                <a:gd name="T55" fmla="*/ 514 h 2330"/>
                <a:gd name="T56" fmla="*/ 1641 w 1932"/>
                <a:gd name="T57" fmla="*/ 611 h 2330"/>
                <a:gd name="T58" fmla="*/ 1745 w 1932"/>
                <a:gd name="T59" fmla="*/ 744 h 2330"/>
                <a:gd name="T60" fmla="*/ 1806 w 1932"/>
                <a:gd name="T61" fmla="*/ 905 h 2330"/>
                <a:gd name="T62" fmla="*/ 1819 w 1932"/>
                <a:gd name="T63" fmla="*/ 1908 h 2330"/>
                <a:gd name="T64" fmla="*/ 1899 w 1932"/>
                <a:gd name="T65" fmla="*/ 2000 h 2330"/>
                <a:gd name="T66" fmla="*/ 1930 w 1932"/>
                <a:gd name="T67" fmla="*/ 2093 h 2330"/>
                <a:gd name="T68" fmla="*/ 1930 w 1932"/>
                <a:gd name="T69" fmla="*/ 2288 h 2330"/>
                <a:gd name="T70" fmla="*/ 1903 w 1932"/>
                <a:gd name="T71" fmla="*/ 2323 h 2330"/>
                <a:gd name="T72" fmla="*/ 57 w 1932"/>
                <a:gd name="T73" fmla="*/ 2330 h 2330"/>
                <a:gd name="T74" fmla="*/ 17 w 1932"/>
                <a:gd name="T75" fmla="*/ 2313 h 2330"/>
                <a:gd name="T76" fmla="*/ 0 w 1932"/>
                <a:gd name="T77" fmla="*/ 2273 h 2330"/>
                <a:gd name="T78" fmla="*/ 8 w 1932"/>
                <a:gd name="T79" fmla="*/ 2061 h 2330"/>
                <a:gd name="T80" fmla="*/ 52 w 1932"/>
                <a:gd name="T81" fmla="*/ 1974 h 2330"/>
                <a:gd name="T82" fmla="*/ 103 w 1932"/>
                <a:gd name="T83" fmla="*/ 1904 h 2330"/>
                <a:gd name="T84" fmla="*/ 114 w 1932"/>
                <a:gd name="T85" fmla="*/ 1023 h 2330"/>
                <a:gd name="T86" fmla="*/ 141 w 1932"/>
                <a:gd name="T87" fmla="*/ 850 h 2330"/>
                <a:gd name="T88" fmla="*/ 217 w 1932"/>
                <a:gd name="T89" fmla="*/ 697 h 2330"/>
                <a:gd name="T90" fmla="*/ 334 w 1932"/>
                <a:gd name="T91" fmla="*/ 575 h 2330"/>
                <a:gd name="T92" fmla="*/ 483 w 1932"/>
                <a:gd name="T93" fmla="*/ 491 h 2330"/>
                <a:gd name="T94" fmla="*/ 655 w 1932"/>
                <a:gd name="T95" fmla="*/ 456 h 2330"/>
                <a:gd name="T96" fmla="*/ 593 w 1932"/>
                <a:gd name="T97" fmla="*/ 270 h 2330"/>
                <a:gd name="T98" fmla="*/ 568 w 1932"/>
                <a:gd name="T99" fmla="*/ 57 h 2330"/>
                <a:gd name="T100" fmla="*/ 585 w 1932"/>
                <a:gd name="T101" fmla="*/ 17 h 2330"/>
                <a:gd name="T102" fmla="*/ 625 w 1932"/>
                <a:gd name="T103" fmla="*/ 0 h 2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32" h="2330">
                  <a:moveTo>
                    <a:pt x="682" y="569"/>
                  </a:moveTo>
                  <a:lnTo>
                    <a:pt x="629" y="572"/>
                  </a:lnTo>
                  <a:lnTo>
                    <a:pt x="578" y="581"/>
                  </a:lnTo>
                  <a:lnTo>
                    <a:pt x="529" y="595"/>
                  </a:lnTo>
                  <a:lnTo>
                    <a:pt x="483" y="615"/>
                  </a:lnTo>
                  <a:lnTo>
                    <a:pt x="438" y="640"/>
                  </a:lnTo>
                  <a:lnTo>
                    <a:pt x="398" y="669"/>
                  </a:lnTo>
                  <a:lnTo>
                    <a:pt x="361" y="702"/>
                  </a:lnTo>
                  <a:lnTo>
                    <a:pt x="328" y="738"/>
                  </a:lnTo>
                  <a:lnTo>
                    <a:pt x="299" y="779"/>
                  </a:lnTo>
                  <a:lnTo>
                    <a:pt x="274" y="824"/>
                  </a:lnTo>
                  <a:lnTo>
                    <a:pt x="254" y="870"/>
                  </a:lnTo>
                  <a:lnTo>
                    <a:pt x="240" y="919"/>
                  </a:lnTo>
                  <a:lnTo>
                    <a:pt x="230" y="970"/>
                  </a:lnTo>
                  <a:lnTo>
                    <a:pt x="227" y="1023"/>
                  </a:lnTo>
                  <a:lnTo>
                    <a:pt x="227" y="1852"/>
                  </a:lnTo>
                  <a:lnTo>
                    <a:pt x="225" y="1885"/>
                  </a:lnTo>
                  <a:lnTo>
                    <a:pt x="219" y="1917"/>
                  </a:lnTo>
                  <a:lnTo>
                    <a:pt x="209" y="1948"/>
                  </a:lnTo>
                  <a:lnTo>
                    <a:pt x="194" y="1978"/>
                  </a:lnTo>
                  <a:lnTo>
                    <a:pt x="176" y="2005"/>
                  </a:lnTo>
                  <a:lnTo>
                    <a:pt x="154" y="2029"/>
                  </a:lnTo>
                  <a:lnTo>
                    <a:pt x="136" y="2050"/>
                  </a:lnTo>
                  <a:lnTo>
                    <a:pt x="124" y="2074"/>
                  </a:lnTo>
                  <a:lnTo>
                    <a:pt x="117" y="2100"/>
                  </a:lnTo>
                  <a:lnTo>
                    <a:pt x="114" y="2126"/>
                  </a:lnTo>
                  <a:lnTo>
                    <a:pt x="114" y="2216"/>
                  </a:lnTo>
                  <a:lnTo>
                    <a:pt x="1819" y="2216"/>
                  </a:lnTo>
                  <a:lnTo>
                    <a:pt x="1819" y="2126"/>
                  </a:lnTo>
                  <a:lnTo>
                    <a:pt x="1816" y="2100"/>
                  </a:lnTo>
                  <a:lnTo>
                    <a:pt x="1808" y="2074"/>
                  </a:lnTo>
                  <a:lnTo>
                    <a:pt x="1796" y="2050"/>
                  </a:lnTo>
                  <a:lnTo>
                    <a:pt x="1778" y="2029"/>
                  </a:lnTo>
                  <a:lnTo>
                    <a:pt x="1738" y="1989"/>
                  </a:lnTo>
                  <a:lnTo>
                    <a:pt x="1478" y="1989"/>
                  </a:lnTo>
                  <a:lnTo>
                    <a:pt x="1478" y="1875"/>
                  </a:lnTo>
                  <a:lnTo>
                    <a:pt x="1705" y="1875"/>
                  </a:lnTo>
                  <a:lnTo>
                    <a:pt x="1705" y="1023"/>
                  </a:lnTo>
                  <a:lnTo>
                    <a:pt x="1702" y="970"/>
                  </a:lnTo>
                  <a:lnTo>
                    <a:pt x="1693" y="919"/>
                  </a:lnTo>
                  <a:lnTo>
                    <a:pt x="1678" y="870"/>
                  </a:lnTo>
                  <a:lnTo>
                    <a:pt x="1659" y="824"/>
                  </a:lnTo>
                  <a:lnTo>
                    <a:pt x="1634" y="779"/>
                  </a:lnTo>
                  <a:lnTo>
                    <a:pt x="1605" y="738"/>
                  </a:lnTo>
                  <a:lnTo>
                    <a:pt x="1572" y="702"/>
                  </a:lnTo>
                  <a:lnTo>
                    <a:pt x="1535" y="669"/>
                  </a:lnTo>
                  <a:lnTo>
                    <a:pt x="1494" y="640"/>
                  </a:lnTo>
                  <a:lnTo>
                    <a:pt x="1450" y="615"/>
                  </a:lnTo>
                  <a:lnTo>
                    <a:pt x="1403" y="595"/>
                  </a:lnTo>
                  <a:lnTo>
                    <a:pt x="1355" y="581"/>
                  </a:lnTo>
                  <a:lnTo>
                    <a:pt x="1303" y="572"/>
                  </a:lnTo>
                  <a:lnTo>
                    <a:pt x="1250" y="569"/>
                  </a:lnTo>
                  <a:lnTo>
                    <a:pt x="682" y="569"/>
                  </a:lnTo>
                  <a:close/>
                  <a:moveTo>
                    <a:pt x="684" y="114"/>
                  </a:moveTo>
                  <a:lnTo>
                    <a:pt x="691" y="178"/>
                  </a:lnTo>
                  <a:lnTo>
                    <a:pt x="703" y="242"/>
                  </a:lnTo>
                  <a:lnTo>
                    <a:pt x="719" y="304"/>
                  </a:lnTo>
                  <a:lnTo>
                    <a:pt x="741" y="365"/>
                  </a:lnTo>
                  <a:lnTo>
                    <a:pt x="777" y="455"/>
                  </a:lnTo>
                  <a:lnTo>
                    <a:pt x="1155" y="455"/>
                  </a:lnTo>
                  <a:lnTo>
                    <a:pt x="1191" y="365"/>
                  </a:lnTo>
                  <a:lnTo>
                    <a:pt x="1213" y="304"/>
                  </a:lnTo>
                  <a:lnTo>
                    <a:pt x="1230" y="242"/>
                  </a:lnTo>
                  <a:lnTo>
                    <a:pt x="1241" y="178"/>
                  </a:lnTo>
                  <a:lnTo>
                    <a:pt x="1248" y="114"/>
                  </a:lnTo>
                  <a:lnTo>
                    <a:pt x="684" y="114"/>
                  </a:lnTo>
                  <a:close/>
                  <a:moveTo>
                    <a:pt x="625" y="0"/>
                  </a:moveTo>
                  <a:lnTo>
                    <a:pt x="1307" y="0"/>
                  </a:lnTo>
                  <a:lnTo>
                    <a:pt x="1322" y="2"/>
                  </a:lnTo>
                  <a:lnTo>
                    <a:pt x="1335" y="8"/>
                  </a:lnTo>
                  <a:lnTo>
                    <a:pt x="1347" y="17"/>
                  </a:lnTo>
                  <a:lnTo>
                    <a:pt x="1357" y="29"/>
                  </a:lnTo>
                  <a:lnTo>
                    <a:pt x="1362" y="43"/>
                  </a:lnTo>
                  <a:lnTo>
                    <a:pt x="1364" y="57"/>
                  </a:lnTo>
                  <a:lnTo>
                    <a:pt x="1361" y="128"/>
                  </a:lnTo>
                  <a:lnTo>
                    <a:pt x="1354" y="200"/>
                  </a:lnTo>
                  <a:lnTo>
                    <a:pt x="1339" y="270"/>
                  </a:lnTo>
                  <a:lnTo>
                    <a:pt x="1321" y="339"/>
                  </a:lnTo>
                  <a:lnTo>
                    <a:pt x="1297" y="407"/>
                  </a:lnTo>
                  <a:lnTo>
                    <a:pt x="1277" y="456"/>
                  </a:lnTo>
                  <a:lnTo>
                    <a:pt x="1337" y="461"/>
                  </a:lnTo>
                  <a:lnTo>
                    <a:pt x="1394" y="473"/>
                  </a:lnTo>
                  <a:lnTo>
                    <a:pt x="1450" y="491"/>
                  </a:lnTo>
                  <a:lnTo>
                    <a:pt x="1502" y="514"/>
                  </a:lnTo>
                  <a:lnTo>
                    <a:pt x="1552" y="542"/>
                  </a:lnTo>
                  <a:lnTo>
                    <a:pt x="1599" y="575"/>
                  </a:lnTo>
                  <a:lnTo>
                    <a:pt x="1641" y="611"/>
                  </a:lnTo>
                  <a:lnTo>
                    <a:pt x="1680" y="652"/>
                  </a:lnTo>
                  <a:lnTo>
                    <a:pt x="1715" y="697"/>
                  </a:lnTo>
                  <a:lnTo>
                    <a:pt x="1745" y="744"/>
                  </a:lnTo>
                  <a:lnTo>
                    <a:pt x="1771" y="796"/>
                  </a:lnTo>
                  <a:lnTo>
                    <a:pt x="1792" y="850"/>
                  </a:lnTo>
                  <a:lnTo>
                    <a:pt x="1806" y="905"/>
                  </a:lnTo>
                  <a:lnTo>
                    <a:pt x="1816" y="963"/>
                  </a:lnTo>
                  <a:lnTo>
                    <a:pt x="1819" y="1023"/>
                  </a:lnTo>
                  <a:lnTo>
                    <a:pt x="1819" y="1908"/>
                  </a:lnTo>
                  <a:lnTo>
                    <a:pt x="1859" y="1949"/>
                  </a:lnTo>
                  <a:lnTo>
                    <a:pt x="1881" y="1974"/>
                  </a:lnTo>
                  <a:lnTo>
                    <a:pt x="1899" y="2000"/>
                  </a:lnTo>
                  <a:lnTo>
                    <a:pt x="1914" y="2030"/>
                  </a:lnTo>
                  <a:lnTo>
                    <a:pt x="1924" y="2061"/>
                  </a:lnTo>
                  <a:lnTo>
                    <a:pt x="1930" y="2093"/>
                  </a:lnTo>
                  <a:lnTo>
                    <a:pt x="1932" y="2126"/>
                  </a:lnTo>
                  <a:lnTo>
                    <a:pt x="1932" y="2273"/>
                  </a:lnTo>
                  <a:lnTo>
                    <a:pt x="1930" y="2288"/>
                  </a:lnTo>
                  <a:lnTo>
                    <a:pt x="1925" y="2301"/>
                  </a:lnTo>
                  <a:lnTo>
                    <a:pt x="1916" y="2313"/>
                  </a:lnTo>
                  <a:lnTo>
                    <a:pt x="1903" y="2323"/>
                  </a:lnTo>
                  <a:lnTo>
                    <a:pt x="1890" y="2328"/>
                  </a:lnTo>
                  <a:lnTo>
                    <a:pt x="1876" y="2330"/>
                  </a:lnTo>
                  <a:lnTo>
                    <a:pt x="57" y="2330"/>
                  </a:lnTo>
                  <a:lnTo>
                    <a:pt x="42" y="2328"/>
                  </a:lnTo>
                  <a:lnTo>
                    <a:pt x="29" y="2323"/>
                  </a:lnTo>
                  <a:lnTo>
                    <a:pt x="17" y="2313"/>
                  </a:lnTo>
                  <a:lnTo>
                    <a:pt x="7" y="2301"/>
                  </a:lnTo>
                  <a:lnTo>
                    <a:pt x="2" y="2288"/>
                  </a:lnTo>
                  <a:lnTo>
                    <a:pt x="0" y="2273"/>
                  </a:lnTo>
                  <a:lnTo>
                    <a:pt x="0" y="2126"/>
                  </a:lnTo>
                  <a:lnTo>
                    <a:pt x="2" y="2093"/>
                  </a:lnTo>
                  <a:lnTo>
                    <a:pt x="8" y="2061"/>
                  </a:lnTo>
                  <a:lnTo>
                    <a:pt x="19" y="2030"/>
                  </a:lnTo>
                  <a:lnTo>
                    <a:pt x="33" y="2000"/>
                  </a:lnTo>
                  <a:lnTo>
                    <a:pt x="52" y="1974"/>
                  </a:lnTo>
                  <a:lnTo>
                    <a:pt x="73" y="1949"/>
                  </a:lnTo>
                  <a:lnTo>
                    <a:pt x="91" y="1928"/>
                  </a:lnTo>
                  <a:lnTo>
                    <a:pt x="103" y="1904"/>
                  </a:lnTo>
                  <a:lnTo>
                    <a:pt x="111" y="1879"/>
                  </a:lnTo>
                  <a:lnTo>
                    <a:pt x="114" y="1852"/>
                  </a:lnTo>
                  <a:lnTo>
                    <a:pt x="114" y="1023"/>
                  </a:lnTo>
                  <a:lnTo>
                    <a:pt x="117" y="963"/>
                  </a:lnTo>
                  <a:lnTo>
                    <a:pt x="126" y="905"/>
                  </a:lnTo>
                  <a:lnTo>
                    <a:pt x="141" y="850"/>
                  </a:lnTo>
                  <a:lnTo>
                    <a:pt x="161" y="796"/>
                  </a:lnTo>
                  <a:lnTo>
                    <a:pt x="187" y="744"/>
                  </a:lnTo>
                  <a:lnTo>
                    <a:pt x="217" y="697"/>
                  </a:lnTo>
                  <a:lnTo>
                    <a:pt x="252" y="652"/>
                  </a:lnTo>
                  <a:lnTo>
                    <a:pt x="291" y="611"/>
                  </a:lnTo>
                  <a:lnTo>
                    <a:pt x="334" y="575"/>
                  </a:lnTo>
                  <a:lnTo>
                    <a:pt x="380" y="542"/>
                  </a:lnTo>
                  <a:lnTo>
                    <a:pt x="430" y="514"/>
                  </a:lnTo>
                  <a:lnTo>
                    <a:pt x="483" y="491"/>
                  </a:lnTo>
                  <a:lnTo>
                    <a:pt x="538" y="473"/>
                  </a:lnTo>
                  <a:lnTo>
                    <a:pt x="595" y="461"/>
                  </a:lnTo>
                  <a:lnTo>
                    <a:pt x="655" y="456"/>
                  </a:lnTo>
                  <a:lnTo>
                    <a:pt x="636" y="407"/>
                  </a:lnTo>
                  <a:lnTo>
                    <a:pt x="612" y="339"/>
                  </a:lnTo>
                  <a:lnTo>
                    <a:pt x="593" y="270"/>
                  </a:lnTo>
                  <a:lnTo>
                    <a:pt x="579" y="200"/>
                  </a:lnTo>
                  <a:lnTo>
                    <a:pt x="571" y="128"/>
                  </a:lnTo>
                  <a:lnTo>
                    <a:pt x="568" y="57"/>
                  </a:lnTo>
                  <a:lnTo>
                    <a:pt x="570" y="43"/>
                  </a:lnTo>
                  <a:lnTo>
                    <a:pt x="576" y="29"/>
                  </a:lnTo>
                  <a:lnTo>
                    <a:pt x="585" y="17"/>
                  </a:lnTo>
                  <a:lnTo>
                    <a:pt x="597" y="8"/>
                  </a:lnTo>
                  <a:lnTo>
                    <a:pt x="611" y="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987425" y="1692275"/>
              <a:ext cx="406400" cy="703262"/>
            </a:xfrm>
            <a:custGeom>
              <a:avLst/>
              <a:gdLst>
                <a:gd name="T0" fmla="*/ 312 w 511"/>
                <a:gd name="T1" fmla="*/ 0 h 887"/>
                <a:gd name="T2" fmla="*/ 426 w 511"/>
                <a:gd name="T3" fmla="*/ 114 h 887"/>
                <a:gd name="T4" fmla="*/ 198 w 511"/>
                <a:gd name="T5" fmla="*/ 228 h 887"/>
                <a:gd name="T6" fmla="*/ 156 w 511"/>
                <a:gd name="T7" fmla="*/ 239 h 887"/>
                <a:gd name="T8" fmla="*/ 125 w 511"/>
                <a:gd name="T9" fmla="*/ 270 h 887"/>
                <a:gd name="T10" fmla="*/ 114 w 511"/>
                <a:gd name="T11" fmla="*/ 313 h 887"/>
                <a:gd name="T12" fmla="*/ 125 w 511"/>
                <a:gd name="T13" fmla="*/ 356 h 887"/>
                <a:gd name="T14" fmla="*/ 156 w 511"/>
                <a:gd name="T15" fmla="*/ 387 h 887"/>
                <a:gd name="T16" fmla="*/ 198 w 511"/>
                <a:gd name="T17" fmla="*/ 398 h 887"/>
                <a:gd name="T18" fmla="*/ 348 w 511"/>
                <a:gd name="T19" fmla="*/ 401 h 887"/>
                <a:gd name="T20" fmla="*/ 413 w 511"/>
                <a:gd name="T21" fmla="*/ 425 h 887"/>
                <a:gd name="T22" fmla="*/ 465 w 511"/>
                <a:gd name="T23" fmla="*/ 468 h 887"/>
                <a:gd name="T24" fmla="*/ 499 w 511"/>
                <a:gd name="T25" fmla="*/ 527 h 887"/>
                <a:gd name="T26" fmla="*/ 511 w 511"/>
                <a:gd name="T27" fmla="*/ 597 h 887"/>
                <a:gd name="T28" fmla="*/ 499 w 511"/>
                <a:gd name="T29" fmla="*/ 667 h 887"/>
                <a:gd name="T30" fmla="*/ 465 w 511"/>
                <a:gd name="T31" fmla="*/ 726 h 887"/>
                <a:gd name="T32" fmla="*/ 413 w 511"/>
                <a:gd name="T33" fmla="*/ 769 h 887"/>
                <a:gd name="T34" fmla="*/ 348 w 511"/>
                <a:gd name="T35" fmla="*/ 793 h 887"/>
                <a:gd name="T36" fmla="*/ 312 w 511"/>
                <a:gd name="T37" fmla="*/ 887 h 887"/>
                <a:gd name="T38" fmla="*/ 198 w 511"/>
                <a:gd name="T39" fmla="*/ 796 h 887"/>
                <a:gd name="T40" fmla="*/ 28 w 511"/>
                <a:gd name="T41" fmla="*/ 682 h 887"/>
                <a:gd name="T42" fmla="*/ 335 w 511"/>
                <a:gd name="T43" fmla="*/ 679 h 887"/>
                <a:gd name="T44" fmla="*/ 373 w 511"/>
                <a:gd name="T45" fmla="*/ 657 h 887"/>
                <a:gd name="T46" fmla="*/ 395 w 511"/>
                <a:gd name="T47" fmla="*/ 619 h 887"/>
                <a:gd name="T48" fmla="*/ 395 w 511"/>
                <a:gd name="T49" fmla="*/ 575 h 887"/>
                <a:gd name="T50" fmla="*/ 373 w 511"/>
                <a:gd name="T51" fmla="*/ 536 h 887"/>
                <a:gd name="T52" fmla="*/ 335 w 511"/>
                <a:gd name="T53" fmla="*/ 515 h 887"/>
                <a:gd name="T54" fmla="*/ 198 w 511"/>
                <a:gd name="T55" fmla="*/ 512 h 887"/>
                <a:gd name="T56" fmla="*/ 129 w 511"/>
                <a:gd name="T57" fmla="*/ 499 h 887"/>
                <a:gd name="T58" fmla="*/ 70 w 511"/>
                <a:gd name="T59" fmla="*/ 465 h 887"/>
                <a:gd name="T60" fmla="*/ 27 w 511"/>
                <a:gd name="T61" fmla="*/ 414 h 887"/>
                <a:gd name="T62" fmla="*/ 3 w 511"/>
                <a:gd name="T63" fmla="*/ 348 h 887"/>
                <a:gd name="T64" fmla="*/ 3 w 511"/>
                <a:gd name="T65" fmla="*/ 277 h 887"/>
                <a:gd name="T66" fmla="*/ 27 w 511"/>
                <a:gd name="T67" fmla="*/ 212 h 887"/>
                <a:gd name="T68" fmla="*/ 70 w 511"/>
                <a:gd name="T69" fmla="*/ 160 h 887"/>
                <a:gd name="T70" fmla="*/ 129 w 511"/>
                <a:gd name="T71" fmla="*/ 126 h 887"/>
                <a:gd name="T72" fmla="*/ 198 w 511"/>
                <a:gd name="T73" fmla="*/ 114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1" h="887">
                  <a:moveTo>
                    <a:pt x="198" y="0"/>
                  </a:moveTo>
                  <a:lnTo>
                    <a:pt x="312" y="0"/>
                  </a:lnTo>
                  <a:lnTo>
                    <a:pt x="312" y="114"/>
                  </a:lnTo>
                  <a:lnTo>
                    <a:pt x="426" y="114"/>
                  </a:lnTo>
                  <a:lnTo>
                    <a:pt x="426" y="228"/>
                  </a:lnTo>
                  <a:lnTo>
                    <a:pt x="198" y="228"/>
                  </a:lnTo>
                  <a:lnTo>
                    <a:pt x="176" y="231"/>
                  </a:lnTo>
                  <a:lnTo>
                    <a:pt x="156" y="239"/>
                  </a:lnTo>
                  <a:lnTo>
                    <a:pt x="138" y="252"/>
                  </a:lnTo>
                  <a:lnTo>
                    <a:pt x="125" y="270"/>
                  </a:lnTo>
                  <a:lnTo>
                    <a:pt x="117" y="291"/>
                  </a:lnTo>
                  <a:lnTo>
                    <a:pt x="114" y="313"/>
                  </a:lnTo>
                  <a:lnTo>
                    <a:pt x="117" y="335"/>
                  </a:lnTo>
                  <a:lnTo>
                    <a:pt x="125" y="356"/>
                  </a:lnTo>
                  <a:lnTo>
                    <a:pt x="138" y="373"/>
                  </a:lnTo>
                  <a:lnTo>
                    <a:pt x="156" y="387"/>
                  </a:lnTo>
                  <a:lnTo>
                    <a:pt x="176" y="395"/>
                  </a:lnTo>
                  <a:lnTo>
                    <a:pt x="198" y="398"/>
                  </a:lnTo>
                  <a:lnTo>
                    <a:pt x="312" y="398"/>
                  </a:lnTo>
                  <a:lnTo>
                    <a:pt x="348" y="401"/>
                  </a:lnTo>
                  <a:lnTo>
                    <a:pt x="382" y="410"/>
                  </a:lnTo>
                  <a:lnTo>
                    <a:pt x="413" y="425"/>
                  </a:lnTo>
                  <a:lnTo>
                    <a:pt x="440" y="445"/>
                  </a:lnTo>
                  <a:lnTo>
                    <a:pt x="465" y="468"/>
                  </a:lnTo>
                  <a:lnTo>
                    <a:pt x="485" y="496"/>
                  </a:lnTo>
                  <a:lnTo>
                    <a:pt x="499" y="527"/>
                  </a:lnTo>
                  <a:lnTo>
                    <a:pt x="508" y="561"/>
                  </a:lnTo>
                  <a:lnTo>
                    <a:pt x="511" y="597"/>
                  </a:lnTo>
                  <a:lnTo>
                    <a:pt x="508" y="633"/>
                  </a:lnTo>
                  <a:lnTo>
                    <a:pt x="499" y="667"/>
                  </a:lnTo>
                  <a:lnTo>
                    <a:pt x="485" y="698"/>
                  </a:lnTo>
                  <a:lnTo>
                    <a:pt x="465" y="726"/>
                  </a:lnTo>
                  <a:lnTo>
                    <a:pt x="440" y="749"/>
                  </a:lnTo>
                  <a:lnTo>
                    <a:pt x="413" y="769"/>
                  </a:lnTo>
                  <a:lnTo>
                    <a:pt x="382" y="783"/>
                  </a:lnTo>
                  <a:lnTo>
                    <a:pt x="348" y="793"/>
                  </a:lnTo>
                  <a:lnTo>
                    <a:pt x="312" y="796"/>
                  </a:lnTo>
                  <a:lnTo>
                    <a:pt x="312" y="887"/>
                  </a:lnTo>
                  <a:lnTo>
                    <a:pt x="198" y="887"/>
                  </a:lnTo>
                  <a:lnTo>
                    <a:pt x="198" y="796"/>
                  </a:lnTo>
                  <a:lnTo>
                    <a:pt x="28" y="796"/>
                  </a:lnTo>
                  <a:lnTo>
                    <a:pt x="28" y="682"/>
                  </a:lnTo>
                  <a:lnTo>
                    <a:pt x="312" y="682"/>
                  </a:lnTo>
                  <a:lnTo>
                    <a:pt x="335" y="679"/>
                  </a:lnTo>
                  <a:lnTo>
                    <a:pt x="355" y="671"/>
                  </a:lnTo>
                  <a:lnTo>
                    <a:pt x="373" y="657"/>
                  </a:lnTo>
                  <a:lnTo>
                    <a:pt x="386" y="640"/>
                  </a:lnTo>
                  <a:lnTo>
                    <a:pt x="395" y="619"/>
                  </a:lnTo>
                  <a:lnTo>
                    <a:pt x="398" y="597"/>
                  </a:lnTo>
                  <a:lnTo>
                    <a:pt x="395" y="575"/>
                  </a:lnTo>
                  <a:lnTo>
                    <a:pt x="386" y="554"/>
                  </a:lnTo>
                  <a:lnTo>
                    <a:pt x="373" y="536"/>
                  </a:lnTo>
                  <a:lnTo>
                    <a:pt x="355" y="523"/>
                  </a:lnTo>
                  <a:lnTo>
                    <a:pt x="335" y="515"/>
                  </a:lnTo>
                  <a:lnTo>
                    <a:pt x="312" y="512"/>
                  </a:lnTo>
                  <a:lnTo>
                    <a:pt x="198" y="512"/>
                  </a:lnTo>
                  <a:lnTo>
                    <a:pt x="163" y="509"/>
                  </a:lnTo>
                  <a:lnTo>
                    <a:pt x="129" y="499"/>
                  </a:lnTo>
                  <a:lnTo>
                    <a:pt x="98" y="485"/>
                  </a:lnTo>
                  <a:lnTo>
                    <a:pt x="70" y="465"/>
                  </a:lnTo>
                  <a:lnTo>
                    <a:pt x="46" y="441"/>
                  </a:lnTo>
                  <a:lnTo>
                    <a:pt x="27" y="414"/>
                  </a:lnTo>
                  <a:lnTo>
                    <a:pt x="12" y="383"/>
                  </a:lnTo>
                  <a:lnTo>
                    <a:pt x="3" y="348"/>
                  </a:lnTo>
                  <a:lnTo>
                    <a:pt x="0" y="313"/>
                  </a:lnTo>
                  <a:lnTo>
                    <a:pt x="3" y="277"/>
                  </a:lnTo>
                  <a:lnTo>
                    <a:pt x="12" y="243"/>
                  </a:lnTo>
                  <a:lnTo>
                    <a:pt x="27" y="212"/>
                  </a:lnTo>
                  <a:lnTo>
                    <a:pt x="46" y="184"/>
                  </a:lnTo>
                  <a:lnTo>
                    <a:pt x="70" y="160"/>
                  </a:lnTo>
                  <a:lnTo>
                    <a:pt x="98" y="141"/>
                  </a:lnTo>
                  <a:lnTo>
                    <a:pt x="129" y="126"/>
                  </a:lnTo>
                  <a:lnTo>
                    <a:pt x="163" y="117"/>
                  </a:lnTo>
                  <a:lnTo>
                    <a:pt x="198" y="11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576388" y="249238"/>
              <a:ext cx="1579562" cy="2525712"/>
            </a:xfrm>
            <a:custGeom>
              <a:avLst/>
              <a:gdLst>
                <a:gd name="T0" fmla="*/ 1762 w 1989"/>
                <a:gd name="T1" fmla="*/ 2955 h 3182"/>
                <a:gd name="T2" fmla="*/ 1762 w 1989"/>
                <a:gd name="T3" fmla="*/ 2841 h 3182"/>
                <a:gd name="T4" fmla="*/ 1307 w 1989"/>
                <a:gd name="T5" fmla="*/ 2614 h 3182"/>
                <a:gd name="T6" fmla="*/ 852 w 1989"/>
                <a:gd name="T7" fmla="*/ 2500 h 3182"/>
                <a:gd name="T8" fmla="*/ 852 w 1989"/>
                <a:gd name="T9" fmla="*/ 2500 h 3182"/>
                <a:gd name="T10" fmla="*/ 1875 w 1989"/>
                <a:gd name="T11" fmla="*/ 2273 h 3182"/>
                <a:gd name="T12" fmla="*/ 1875 w 1989"/>
                <a:gd name="T13" fmla="*/ 2159 h 3182"/>
                <a:gd name="T14" fmla="*/ 1421 w 1989"/>
                <a:gd name="T15" fmla="*/ 1932 h 3182"/>
                <a:gd name="T16" fmla="*/ 966 w 1989"/>
                <a:gd name="T17" fmla="*/ 1818 h 3182"/>
                <a:gd name="T18" fmla="*/ 966 w 1989"/>
                <a:gd name="T19" fmla="*/ 1818 h 3182"/>
                <a:gd name="T20" fmla="*/ 1591 w 1989"/>
                <a:gd name="T21" fmla="*/ 1591 h 3182"/>
                <a:gd name="T22" fmla="*/ 1591 w 1989"/>
                <a:gd name="T23" fmla="*/ 1477 h 3182"/>
                <a:gd name="T24" fmla="*/ 1137 w 1989"/>
                <a:gd name="T25" fmla="*/ 1250 h 3182"/>
                <a:gd name="T26" fmla="*/ 682 w 1989"/>
                <a:gd name="T27" fmla="*/ 1136 h 3182"/>
                <a:gd name="T28" fmla="*/ 682 w 1989"/>
                <a:gd name="T29" fmla="*/ 1136 h 3182"/>
                <a:gd name="T30" fmla="*/ 1762 w 1989"/>
                <a:gd name="T31" fmla="*/ 909 h 3182"/>
                <a:gd name="T32" fmla="*/ 1762 w 1989"/>
                <a:gd name="T33" fmla="*/ 796 h 3182"/>
                <a:gd name="T34" fmla="*/ 1307 w 1989"/>
                <a:gd name="T35" fmla="*/ 568 h 3182"/>
                <a:gd name="T36" fmla="*/ 852 w 1989"/>
                <a:gd name="T37" fmla="*/ 455 h 3182"/>
                <a:gd name="T38" fmla="*/ 852 w 1989"/>
                <a:gd name="T39" fmla="*/ 455 h 3182"/>
                <a:gd name="T40" fmla="*/ 739 w 1989"/>
                <a:gd name="T41" fmla="*/ 909 h 3182"/>
                <a:gd name="T42" fmla="*/ 739 w 1989"/>
                <a:gd name="T43" fmla="*/ 682 h 3182"/>
                <a:gd name="T44" fmla="*/ 739 w 1989"/>
                <a:gd name="T45" fmla="*/ 455 h 3182"/>
                <a:gd name="T46" fmla="*/ 1419 w 1989"/>
                <a:gd name="T47" fmla="*/ 207 h 3182"/>
                <a:gd name="T48" fmla="*/ 1364 w 1989"/>
                <a:gd name="T49" fmla="*/ 341 h 3182"/>
                <a:gd name="T50" fmla="*/ 1677 w 1989"/>
                <a:gd name="T51" fmla="*/ 317 h 3182"/>
                <a:gd name="T52" fmla="*/ 1751 w 1989"/>
                <a:gd name="T53" fmla="*/ 230 h 3182"/>
                <a:gd name="T54" fmla="*/ 1421 w 1989"/>
                <a:gd name="T55" fmla="*/ 114 h 3182"/>
                <a:gd name="T56" fmla="*/ 1859 w 1989"/>
                <a:gd name="T57" fmla="*/ 17 h 3182"/>
                <a:gd name="T58" fmla="*/ 1875 w 1989"/>
                <a:gd name="T59" fmla="*/ 170 h 3182"/>
                <a:gd name="T60" fmla="*/ 1838 w 1989"/>
                <a:gd name="T61" fmla="*/ 310 h 3182"/>
                <a:gd name="T62" fmla="*/ 1846 w 1989"/>
                <a:gd name="T63" fmla="*/ 348 h 3182"/>
                <a:gd name="T64" fmla="*/ 1875 w 1989"/>
                <a:gd name="T65" fmla="*/ 398 h 3182"/>
                <a:gd name="T66" fmla="*/ 1859 w 1989"/>
                <a:gd name="T67" fmla="*/ 1120 h 3182"/>
                <a:gd name="T68" fmla="*/ 1705 w 1989"/>
                <a:gd name="T69" fmla="*/ 1136 h 3182"/>
                <a:gd name="T70" fmla="*/ 1960 w 1989"/>
                <a:gd name="T71" fmla="*/ 1712 h 3182"/>
                <a:gd name="T72" fmla="*/ 1989 w 1989"/>
                <a:gd name="T73" fmla="*/ 1761 h 3182"/>
                <a:gd name="T74" fmla="*/ 1972 w 1989"/>
                <a:gd name="T75" fmla="*/ 2484 h 3182"/>
                <a:gd name="T76" fmla="*/ 1875 w 1989"/>
                <a:gd name="T77" fmla="*/ 2500 h 3182"/>
                <a:gd name="T78" fmla="*/ 1859 w 1989"/>
                <a:gd name="T79" fmla="*/ 3165 h 3182"/>
                <a:gd name="T80" fmla="*/ 568 w 1989"/>
                <a:gd name="T81" fmla="*/ 3182 h 3182"/>
                <a:gd name="T82" fmla="*/ 625 w 1989"/>
                <a:gd name="T83" fmla="*/ 2955 h 3182"/>
                <a:gd name="T84" fmla="*/ 625 w 1989"/>
                <a:gd name="T85" fmla="*/ 2727 h 3182"/>
                <a:gd name="T86" fmla="*/ 455 w 1989"/>
                <a:gd name="T87" fmla="*/ 2500 h 3182"/>
                <a:gd name="T88" fmla="*/ 625 w 1989"/>
                <a:gd name="T89" fmla="*/ 2273 h 3182"/>
                <a:gd name="T90" fmla="*/ 625 w 1989"/>
                <a:gd name="T91" fmla="*/ 2046 h 3182"/>
                <a:gd name="T92" fmla="*/ 511 w 1989"/>
                <a:gd name="T93" fmla="*/ 1818 h 3182"/>
                <a:gd name="T94" fmla="*/ 398 w 1989"/>
                <a:gd name="T95" fmla="*/ 1591 h 3182"/>
                <a:gd name="T96" fmla="*/ 227 w 1989"/>
                <a:gd name="T97" fmla="*/ 1364 h 3182"/>
                <a:gd name="T98" fmla="*/ 114 w 1989"/>
                <a:gd name="T99" fmla="*/ 1136 h 3182"/>
                <a:gd name="T100" fmla="*/ 2 w 1989"/>
                <a:gd name="T101" fmla="*/ 1065 h 3182"/>
                <a:gd name="T102" fmla="*/ 42 w 1989"/>
                <a:gd name="T103" fmla="*/ 1025 h 3182"/>
                <a:gd name="T104" fmla="*/ 172 w 1989"/>
                <a:gd name="T105" fmla="*/ 383 h 3182"/>
                <a:gd name="T106" fmla="*/ 213 w 1989"/>
                <a:gd name="T107" fmla="*/ 343 h 3182"/>
                <a:gd name="T108" fmla="*/ 1196 w 1989"/>
                <a:gd name="T109" fmla="*/ 331 h 3182"/>
                <a:gd name="T110" fmla="*/ 1283 w 1989"/>
                <a:gd name="T111" fmla="*/ 256 h 3182"/>
                <a:gd name="T112" fmla="*/ 1307 w 1989"/>
                <a:gd name="T113" fmla="*/ 57 h 3182"/>
                <a:gd name="T114" fmla="*/ 1336 w 1989"/>
                <a:gd name="T115" fmla="*/ 7 h 3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89" h="3182">
                  <a:moveTo>
                    <a:pt x="1307" y="2955"/>
                  </a:moveTo>
                  <a:lnTo>
                    <a:pt x="1307" y="3068"/>
                  </a:lnTo>
                  <a:lnTo>
                    <a:pt x="1762" y="3068"/>
                  </a:lnTo>
                  <a:lnTo>
                    <a:pt x="1762" y="2955"/>
                  </a:lnTo>
                  <a:lnTo>
                    <a:pt x="1307" y="2955"/>
                  </a:lnTo>
                  <a:close/>
                  <a:moveTo>
                    <a:pt x="1307" y="2727"/>
                  </a:moveTo>
                  <a:lnTo>
                    <a:pt x="1307" y="2841"/>
                  </a:lnTo>
                  <a:lnTo>
                    <a:pt x="1762" y="2841"/>
                  </a:lnTo>
                  <a:lnTo>
                    <a:pt x="1762" y="2727"/>
                  </a:lnTo>
                  <a:lnTo>
                    <a:pt x="1307" y="2727"/>
                  </a:lnTo>
                  <a:close/>
                  <a:moveTo>
                    <a:pt x="1307" y="2500"/>
                  </a:moveTo>
                  <a:lnTo>
                    <a:pt x="1307" y="2614"/>
                  </a:lnTo>
                  <a:lnTo>
                    <a:pt x="1762" y="2614"/>
                  </a:lnTo>
                  <a:lnTo>
                    <a:pt x="1762" y="2500"/>
                  </a:lnTo>
                  <a:lnTo>
                    <a:pt x="1307" y="2500"/>
                  </a:lnTo>
                  <a:close/>
                  <a:moveTo>
                    <a:pt x="852" y="2500"/>
                  </a:moveTo>
                  <a:lnTo>
                    <a:pt x="852" y="3068"/>
                  </a:lnTo>
                  <a:lnTo>
                    <a:pt x="1193" y="3068"/>
                  </a:lnTo>
                  <a:lnTo>
                    <a:pt x="1193" y="2500"/>
                  </a:lnTo>
                  <a:lnTo>
                    <a:pt x="852" y="2500"/>
                  </a:lnTo>
                  <a:close/>
                  <a:moveTo>
                    <a:pt x="1421" y="2273"/>
                  </a:moveTo>
                  <a:lnTo>
                    <a:pt x="1421" y="2387"/>
                  </a:lnTo>
                  <a:lnTo>
                    <a:pt x="1875" y="2387"/>
                  </a:lnTo>
                  <a:lnTo>
                    <a:pt x="1875" y="2273"/>
                  </a:lnTo>
                  <a:lnTo>
                    <a:pt x="1421" y="2273"/>
                  </a:lnTo>
                  <a:close/>
                  <a:moveTo>
                    <a:pt x="1421" y="2046"/>
                  </a:moveTo>
                  <a:lnTo>
                    <a:pt x="1421" y="2159"/>
                  </a:lnTo>
                  <a:lnTo>
                    <a:pt x="1875" y="2159"/>
                  </a:lnTo>
                  <a:lnTo>
                    <a:pt x="1875" y="2046"/>
                  </a:lnTo>
                  <a:lnTo>
                    <a:pt x="1421" y="2046"/>
                  </a:lnTo>
                  <a:close/>
                  <a:moveTo>
                    <a:pt x="1421" y="1818"/>
                  </a:moveTo>
                  <a:lnTo>
                    <a:pt x="1421" y="1932"/>
                  </a:lnTo>
                  <a:lnTo>
                    <a:pt x="1875" y="1932"/>
                  </a:lnTo>
                  <a:lnTo>
                    <a:pt x="1875" y="1818"/>
                  </a:lnTo>
                  <a:lnTo>
                    <a:pt x="1421" y="1818"/>
                  </a:lnTo>
                  <a:close/>
                  <a:moveTo>
                    <a:pt x="966" y="1818"/>
                  </a:moveTo>
                  <a:lnTo>
                    <a:pt x="966" y="2387"/>
                  </a:lnTo>
                  <a:lnTo>
                    <a:pt x="1307" y="2387"/>
                  </a:lnTo>
                  <a:lnTo>
                    <a:pt x="1307" y="1818"/>
                  </a:lnTo>
                  <a:lnTo>
                    <a:pt x="966" y="1818"/>
                  </a:lnTo>
                  <a:close/>
                  <a:moveTo>
                    <a:pt x="1137" y="1591"/>
                  </a:moveTo>
                  <a:lnTo>
                    <a:pt x="1137" y="1705"/>
                  </a:lnTo>
                  <a:lnTo>
                    <a:pt x="1591" y="1705"/>
                  </a:lnTo>
                  <a:lnTo>
                    <a:pt x="1591" y="1591"/>
                  </a:lnTo>
                  <a:lnTo>
                    <a:pt x="1137" y="1591"/>
                  </a:lnTo>
                  <a:close/>
                  <a:moveTo>
                    <a:pt x="1137" y="1364"/>
                  </a:moveTo>
                  <a:lnTo>
                    <a:pt x="1137" y="1477"/>
                  </a:lnTo>
                  <a:lnTo>
                    <a:pt x="1591" y="1477"/>
                  </a:lnTo>
                  <a:lnTo>
                    <a:pt x="1591" y="1364"/>
                  </a:lnTo>
                  <a:lnTo>
                    <a:pt x="1137" y="1364"/>
                  </a:lnTo>
                  <a:close/>
                  <a:moveTo>
                    <a:pt x="1137" y="1136"/>
                  </a:moveTo>
                  <a:lnTo>
                    <a:pt x="1137" y="1250"/>
                  </a:lnTo>
                  <a:lnTo>
                    <a:pt x="1591" y="1250"/>
                  </a:lnTo>
                  <a:lnTo>
                    <a:pt x="1591" y="1136"/>
                  </a:lnTo>
                  <a:lnTo>
                    <a:pt x="1137" y="1136"/>
                  </a:lnTo>
                  <a:close/>
                  <a:moveTo>
                    <a:pt x="682" y="1136"/>
                  </a:moveTo>
                  <a:lnTo>
                    <a:pt x="682" y="1705"/>
                  </a:lnTo>
                  <a:lnTo>
                    <a:pt x="1023" y="1705"/>
                  </a:lnTo>
                  <a:lnTo>
                    <a:pt x="1023" y="1136"/>
                  </a:lnTo>
                  <a:lnTo>
                    <a:pt x="682" y="1136"/>
                  </a:lnTo>
                  <a:close/>
                  <a:moveTo>
                    <a:pt x="1307" y="909"/>
                  </a:moveTo>
                  <a:lnTo>
                    <a:pt x="1307" y="1023"/>
                  </a:lnTo>
                  <a:lnTo>
                    <a:pt x="1762" y="1023"/>
                  </a:lnTo>
                  <a:lnTo>
                    <a:pt x="1762" y="909"/>
                  </a:lnTo>
                  <a:lnTo>
                    <a:pt x="1307" y="909"/>
                  </a:lnTo>
                  <a:close/>
                  <a:moveTo>
                    <a:pt x="1307" y="682"/>
                  </a:moveTo>
                  <a:lnTo>
                    <a:pt x="1307" y="796"/>
                  </a:lnTo>
                  <a:lnTo>
                    <a:pt x="1762" y="796"/>
                  </a:lnTo>
                  <a:lnTo>
                    <a:pt x="1762" y="682"/>
                  </a:lnTo>
                  <a:lnTo>
                    <a:pt x="1307" y="682"/>
                  </a:lnTo>
                  <a:close/>
                  <a:moveTo>
                    <a:pt x="1307" y="455"/>
                  </a:moveTo>
                  <a:lnTo>
                    <a:pt x="1307" y="568"/>
                  </a:lnTo>
                  <a:lnTo>
                    <a:pt x="1762" y="568"/>
                  </a:lnTo>
                  <a:lnTo>
                    <a:pt x="1762" y="455"/>
                  </a:lnTo>
                  <a:lnTo>
                    <a:pt x="1307" y="455"/>
                  </a:lnTo>
                  <a:close/>
                  <a:moveTo>
                    <a:pt x="852" y="455"/>
                  </a:moveTo>
                  <a:lnTo>
                    <a:pt x="852" y="1023"/>
                  </a:lnTo>
                  <a:lnTo>
                    <a:pt x="1193" y="1023"/>
                  </a:lnTo>
                  <a:lnTo>
                    <a:pt x="1193" y="455"/>
                  </a:lnTo>
                  <a:lnTo>
                    <a:pt x="852" y="455"/>
                  </a:lnTo>
                  <a:close/>
                  <a:moveTo>
                    <a:pt x="284" y="455"/>
                  </a:moveTo>
                  <a:lnTo>
                    <a:pt x="284" y="1023"/>
                  </a:lnTo>
                  <a:lnTo>
                    <a:pt x="739" y="1023"/>
                  </a:lnTo>
                  <a:lnTo>
                    <a:pt x="739" y="909"/>
                  </a:lnTo>
                  <a:lnTo>
                    <a:pt x="398" y="909"/>
                  </a:lnTo>
                  <a:lnTo>
                    <a:pt x="398" y="796"/>
                  </a:lnTo>
                  <a:lnTo>
                    <a:pt x="739" y="796"/>
                  </a:lnTo>
                  <a:lnTo>
                    <a:pt x="739" y="682"/>
                  </a:lnTo>
                  <a:lnTo>
                    <a:pt x="398" y="682"/>
                  </a:lnTo>
                  <a:lnTo>
                    <a:pt x="398" y="568"/>
                  </a:lnTo>
                  <a:lnTo>
                    <a:pt x="739" y="568"/>
                  </a:lnTo>
                  <a:lnTo>
                    <a:pt x="739" y="455"/>
                  </a:lnTo>
                  <a:lnTo>
                    <a:pt x="284" y="455"/>
                  </a:lnTo>
                  <a:close/>
                  <a:moveTo>
                    <a:pt x="1421" y="114"/>
                  </a:moveTo>
                  <a:lnTo>
                    <a:pt x="1421" y="170"/>
                  </a:lnTo>
                  <a:lnTo>
                    <a:pt x="1419" y="207"/>
                  </a:lnTo>
                  <a:lnTo>
                    <a:pt x="1411" y="243"/>
                  </a:lnTo>
                  <a:lnTo>
                    <a:pt x="1400" y="278"/>
                  </a:lnTo>
                  <a:lnTo>
                    <a:pt x="1383" y="310"/>
                  </a:lnTo>
                  <a:lnTo>
                    <a:pt x="1364" y="341"/>
                  </a:lnTo>
                  <a:lnTo>
                    <a:pt x="1591" y="341"/>
                  </a:lnTo>
                  <a:lnTo>
                    <a:pt x="1622" y="338"/>
                  </a:lnTo>
                  <a:lnTo>
                    <a:pt x="1651" y="331"/>
                  </a:lnTo>
                  <a:lnTo>
                    <a:pt x="1677" y="317"/>
                  </a:lnTo>
                  <a:lnTo>
                    <a:pt x="1701" y="301"/>
                  </a:lnTo>
                  <a:lnTo>
                    <a:pt x="1721" y="280"/>
                  </a:lnTo>
                  <a:lnTo>
                    <a:pt x="1738" y="256"/>
                  </a:lnTo>
                  <a:lnTo>
                    <a:pt x="1751" y="230"/>
                  </a:lnTo>
                  <a:lnTo>
                    <a:pt x="1759" y="201"/>
                  </a:lnTo>
                  <a:lnTo>
                    <a:pt x="1762" y="170"/>
                  </a:lnTo>
                  <a:lnTo>
                    <a:pt x="1762" y="114"/>
                  </a:lnTo>
                  <a:lnTo>
                    <a:pt x="1421" y="114"/>
                  </a:lnTo>
                  <a:close/>
                  <a:moveTo>
                    <a:pt x="1819" y="0"/>
                  </a:moveTo>
                  <a:lnTo>
                    <a:pt x="1833" y="2"/>
                  </a:lnTo>
                  <a:lnTo>
                    <a:pt x="1846" y="7"/>
                  </a:lnTo>
                  <a:lnTo>
                    <a:pt x="1859" y="17"/>
                  </a:lnTo>
                  <a:lnTo>
                    <a:pt x="1868" y="29"/>
                  </a:lnTo>
                  <a:lnTo>
                    <a:pt x="1873" y="42"/>
                  </a:lnTo>
                  <a:lnTo>
                    <a:pt x="1875" y="57"/>
                  </a:lnTo>
                  <a:lnTo>
                    <a:pt x="1875" y="170"/>
                  </a:lnTo>
                  <a:lnTo>
                    <a:pt x="1873" y="207"/>
                  </a:lnTo>
                  <a:lnTo>
                    <a:pt x="1866" y="243"/>
                  </a:lnTo>
                  <a:lnTo>
                    <a:pt x="1855" y="278"/>
                  </a:lnTo>
                  <a:lnTo>
                    <a:pt x="1838" y="310"/>
                  </a:lnTo>
                  <a:lnTo>
                    <a:pt x="1819" y="341"/>
                  </a:lnTo>
                  <a:lnTo>
                    <a:pt x="1819" y="341"/>
                  </a:lnTo>
                  <a:lnTo>
                    <a:pt x="1833" y="343"/>
                  </a:lnTo>
                  <a:lnTo>
                    <a:pt x="1846" y="348"/>
                  </a:lnTo>
                  <a:lnTo>
                    <a:pt x="1859" y="357"/>
                  </a:lnTo>
                  <a:lnTo>
                    <a:pt x="1868" y="370"/>
                  </a:lnTo>
                  <a:lnTo>
                    <a:pt x="1873" y="383"/>
                  </a:lnTo>
                  <a:lnTo>
                    <a:pt x="1875" y="398"/>
                  </a:lnTo>
                  <a:lnTo>
                    <a:pt x="1875" y="1080"/>
                  </a:lnTo>
                  <a:lnTo>
                    <a:pt x="1873" y="1094"/>
                  </a:lnTo>
                  <a:lnTo>
                    <a:pt x="1868" y="1108"/>
                  </a:lnTo>
                  <a:lnTo>
                    <a:pt x="1859" y="1120"/>
                  </a:lnTo>
                  <a:lnTo>
                    <a:pt x="1846" y="1129"/>
                  </a:lnTo>
                  <a:lnTo>
                    <a:pt x="1833" y="1134"/>
                  </a:lnTo>
                  <a:lnTo>
                    <a:pt x="1819" y="1136"/>
                  </a:lnTo>
                  <a:lnTo>
                    <a:pt x="1705" y="1136"/>
                  </a:lnTo>
                  <a:lnTo>
                    <a:pt x="1705" y="1705"/>
                  </a:lnTo>
                  <a:lnTo>
                    <a:pt x="1932" y="1705"/>
                  </a:lnTo>
                  <a:lnTo>
                    <a:pt x="1947" y="1707"/>
                  </a:lnTo>
                  <a:lnTo>
                    <a:pt x="1960" y="1712"/>
                  </a:lnTo>
                  <a:lnTo>
                    <a:pt x="1972" y="1721"/>
                  </a:lnTo>
                  <a:lnTo>
                    <a:pt x="1982" y="1734"/>
                  </a:lnTo>
                  <a:lnTo>
                    <a:pt x="1987" y="1747"/>
                  </a:lnTo>
                  <a:lnTo>
                    <a:pt x="1989" y="1761"/>
                  </a:lnTo>
                  <a:lnTo>
                    <a:pt x="1989" y="2443"/>
                  </a:lnTo>
                  <a:lnTo>
                    <a:pt x="1987" y="2458"/>
                  </a:lnTo>
                  <a:lnTo>
                    <a:pt x="1982" y="2471"/>
                  </a:lnTo>
                  <a:lnTo>
                    <a:pt x="1972" y="2484"/>
                  </a:lnTo>
                  <a:lnTo>
                    <a:pt x="1960" y="2493"/>
                  </a:lnTo>
                  <a:lnTo>
                    <a:pt x="1947" y="2498"/>
                  </a:lnTo>
                  <a:lnTo>
                    <a:pt x="1932" y="2500"/>
                  </a:lnTo>
                  <a:lnTo>
                    <a:pt x="1875" y="2500"/>
                  </a:lnTo>
                  <a:lnTo>
                    <a:pt x="1875" y="3125"/>
                  </a:lnTo>
                  <a:lnTo>
                    <a:pt x="1873" y="3140"/>
                  </a:lnTo>
                  <a:lnTo>
                    <a:pt x="1868" y="3153"/>
                  </a:lnTo>
                  <a:lnTo>
                    <a:pt x="1859" y="3165"/>
                  </a:lnTo>
                  <a:lnTo>
                    <a:pt x="1846" y="3175"/>
                  </a:lnTo>
                  <a:lnTo>
                    <a:pt x="1833" y="3180"/>
                  </a:lnTo>
                  <a:lnTo>
                    <a:pt x="1819" y="3182"/>
                  </a:lnTo>
                  <a:lnTo>
                    <a:pt x="568" y="3182"/>
                  </a:lnTo>
                  <a:lnTo>
                    <a:pt x="568" y="3068"/>
                  </a:lnTo>
                  <a:lnTo>
                    <a:pt x="739" y="3068"/>
                  </a:lnTo>
                  <a:lnTo>
                    <a:pt x="739" y="2955"/>
                  </a:lnTo>
                  <a:lnTo>
                    <a:pt x="625" y="2955"/>
                  </a:lnTo>
                  <a:lnTo>
                    <a:pt x="625" y="2841"/>
                  </a:lnTo>
                  <a:lnTo>
                    <a:pt x="739" y="2841"/>
                  </a:lnTo>
                  <a:lnTo>
                    <a:pt x="739" y="2727"/>
                  </a:lnTo>
                  <a:lnTo>
                    <a:pt x="625" y="2727"/>
                  </a:lnTo>
                  <a:lnTo>
                    <a:pt x="625" y="2614"/>
                  </a:lnTo>
                  <a:lnTo>
                    <a:pt x="739" y="2614"/>
                  </a:lnTo>
                  <a:lnTo>
                    <a:pt x="739" y="2500"/>
                  </a:lnTo>
                  <a:lnTo>
                    <a:pt x="455" y="2500"/>
                  </a:lnTo>
                  <a:lnTo>
                    <a:pt x="455" y="2387"/>
                  </a:lnTo>
                  <a:lnTo>
                    <a:pt x="852" y="2387"/>
                  </a:lnTo>
                  <a:lnTo>
                    <a:pt x="852" y="2273"/>
                  </a:lnTo>
                  <a:lnTo>
                    <a:pt x="625" y="2273"/>
                  </a:lnTo>
                  <a:lnTo>
                    <a:pt x="625" y="2159"/>
                  </a:lnTo>
                  <a:lnTo>
                    <a:pt x="852" y="2159"/>
                  </a:lnTo>
                  <a:lnTo>
                    <a:pt x="852" y="2046"/>
                  </a:lnTo>
                  <a:lnTo>
                    <a:pt x="625" y="2046"/>
                  </a:lnTo>
                  <a:lnTo>
                    <a:pt x="625" y="1932"/>
                  </a:lnTo>
                  <a:lnTo>
                    <a:pt x="852" y="1932"/>
                  </a:lnTo>
                  <a:lnTo>
                    <a:pt x="852" y="1818"/>
                  </a:lnTo>
                  <a:lnTo>
                    <a:pt x="511" y="1818"/>
                  </a:lnTo>
                  <a:lnTo>
                    <a:pt x="511" y="1705"/>
                  </a:lnTo>
                  <a:lnTo>
                    <a:pt x="568" y="1705"/>
                  </a:lnTo>
                  <a:lnTo>
                    <a:pt x="568" y="1591"/>
                  </a:lnTo>
                  <a:lnTo>
                    <a:pt x="398" y="1591"/>
                  </a:lnTo>
                  <a:lnTo>
                    <a:pt x="398" y="1477"/>
                  </a:lnTo>
                  <a:lnTo>
                    <a:pt x="568" y="1477"/>
                  </a:lnTo>
                  <a:lnTo>
                    <a:pt x="568" y="1364"/>
                  </a:lnTo>
                  <a:lnTo>
                    <a:pt x="227" y="1364"/>
                  </a:lnTo>
                  <a:lnTo>
                    <a:pt x="227" y="1250"/>
                  </a:lnTo>
                  <a:lnTo>
                    <a:pt x="568" y="1250"/>
                  </a:lnTo>
                  <a:lnTo>
                    <a:pt x="568" y="1136"/>
                  </a:lnTo>
                  <a:lnTo>
                    <a:pt x="114" y="1136"/>
                  </a:lnTo>
                  <a:lnTo>
                    <a:pt x="114" y="1250"/>
                  </a:lnTo>
                  <a:lnTo>
                    <a:pt x="0" y="1250"/>
                  </a:lnTo>
                  <a:lnTo>
                    <a:pt x="0" y="1080"/>
                  </a:lnTo>
                  <a:lnTo>
                    <a:pt x="2" y="1065"/>
                  </a:lnTo>
                  <a:lnTo>
                    <a:pt x="7" y="1052"/>
                  </a:lnTo>
                  <a:lnTo>
                    <a:pt x="16" y="1039"/>
                  </a:lnTo>
                  <a:lnTo>
                    <a:pt x="29" y="1030"/>
                  </a:lnTo>
                  <a:lnTo>
                    <a:pt x="42" y="1025"/>
                  </a:lnTo>
                  <a:lnTo>
                    <a:pt x="57" y="1023"/>
                  </a:lnTo>
                  <a:lnTo>
                    <a:pt x="170" y="1023"/>
                  </a:lnTo>
                  <a:lnTo>
                    <a:pt x="170" y="398"/>
                  </a:lnTo>
                  <a:lnTo>
                    <a:pt x="172" y="383"/>
                  </a:lnTo>
                  <a:lnTo>
                    <a:pt x="178" y="370"/>
                  </a:lnTo>
                  <a:lnTo>
                    <a:pt x="187" y="357"/>
                  </a:lnTo>
                  <a:lnTo>
                    <a:pt x="199" y="348"/>
                  </a:lnTo>
                  <a:lnTo>
                    <a:pt x="213" y="343"/>
                  </a:lnTo>
                  <a:lnTo>
                    <a:pt x="227" y="341"/>
                  </a:lnTo>
                  <a:lnTo>
                    <a:pt x="1137" y="341"/>
                  </a:lnTo>
                  <a:lnTo>
                    <a:pt x="1168" y="338"/>
                  </a:lnTo>
                  <a:lnTo>
                    <a:pt x="1196" y="331"/>
                  </a:lnTo>
                  <a:lnTo>
                    <a:pt x="1222" y="317"/>
                  </a:lnTo>
                  <a:lnTo>
                    <a:pt x="1246" y="301"/>
                  </a:lnTo>
                  <a:lnTo>
                    <a:pt x="1267" y="280"/>
                  </a:lnTo>
                  <a:lnTo>
                    <a:pt x="1283" y="256"/>
                  </a:lnTo>
                  <a:lnTo>
                    <a:pt x="1297" y="230"/>
                  </a:lnTo>
                  <a:lnTo>
                    <a:pt x="1304" y="201"/>
                  </a:lnTo>
                  <a:lnTo>
                    <a:pt x="1307" y="170"/>
                  </a:lnTo>
                  <a:lnTo>
                    <a:pt x="1307" y="57"/>
                  </a:lnTo>
                  <a:lnTo>
                    <a:pt x="1309" y="42"/>
                  </a:lnTo>
                  <a:lnTo>
                    <a:pt x="1314" y="29"/>
                  </a:lnTo>
                  <a:lnTo>
                    <a:pt x="1324" y="17"/>
                  </a:lnTo>
                  <a:lnTo>
                    <a:pt x="1336" y="7"/>
                  </a:lnTo>
                  <a:lnTo>
                    <a:pt x="1349" y="2"/>
                  </a:lnTo>
                  <a:lnTo>
                    <a:pt x="1364" y="0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09027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879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Fund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Raising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50191"/>
              </p:ext>
            </p:extLst>
          </p:nvPr>
        </p:nvGraphicFramePr>
        <p:xfrm>
          <a:off x="2" y="1442435"/>
          <a:ext cx="12190589" cy="35600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947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83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2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22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5617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4908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11561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97362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484123">
                <a:tc gridSpan="14"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The Timeline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8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6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7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8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9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10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11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Month 12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47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RR&amp;D</a:t>
                      </a:r>
                      <a:endParaRPr lang="en-US" sz="16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Recruiting Cost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Data Collection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Content Development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7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Product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Launch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08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491,250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40,000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47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Website &amp; App Development</a:t>
                      </a:r>
                      <a:endParaRPr lang="en-US" sz="16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Recruiting Cost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Structure Development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 Input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5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08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12,000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630,000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32,000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471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Operation</a:t>
                      </a:r>
                      <a:endParaRPr lang="en-US" sz="16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Workplace Equipment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5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App Distribution 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Test Run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Initial Marketing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08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670,000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238,000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135,000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206,500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3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Workspace Rent, Electricity</a:t>
                      </a:r>
                      <a:r>
                        <a:rPr lang="en-US" sz="1200" u="none" strike="noStrike" baseline="0" dirty="0">
                          <a:effectLst/>
                        </a:rPr>
                        <a:t> Bill, Internet Service</a:t>
                      </a:r>
                      <a:r>
                        <a:rPr lang="en-US" sz="1200" u="none" strike="noStrike" dirty="0">
                          <a:effectLst/>
                        </a:rPr>
                        <a:t> and Salary of Accountant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fontAlgn="t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08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576,000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747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Legal</a:t>
                      </a:r>
                      <a:endParaRPr lang="en-US" sz="16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Lawyer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Necessary Registration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Consulting Lawyer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747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 20,000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96,635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48,000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67" marR="9367" marT="9367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</p:spTree>
    <p:extLst>
      <p:ext uri="{BB962C8B-B14F-4D97-AF65-F5344CB8AC3E}">
        <p14:creationId xmlns:p14="http://schemas.microsoft.com/office/powerpoint/2010/main" val="16627525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Initial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Capital Expenditure (CapEx)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143593"/>
              </p:ext>
            </p:extLst>
          </p:nvPr>
        </p:nvGraphicFramePr>
        <p:xfrm>
          <a:off x="3410638" y="2173312"/>
          <a:ext cx="5370725" cy="2511376"/>
        </p:xfrm>
        <a:graphic>
          <a:graphicData uri="http://schemas.openxmlformats.org/drawingml/2006/table">
            <a:tbl>
              <a:tblPr firstRow="1" firstCol="1" bandRow="1"/>
              <a:tblGrid>
                <a:gridCol w="3634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61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Items</a:t>
                      </a:r>
                      <a:endParaRPr lang="en-US" sz="2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Amount</a:t>
                      </a:r>
                      <a:endParaRPr lang="en-US" sz="2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RD&amp;D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536,250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&amp; APP Development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884,000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Workplace Equipment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481,600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Legal Expenditure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96,635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Disbursement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238,000</a:t>
                      </a: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1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2,236,485</a:t>
                      </a:r>
                      <a:endParaRPr lang="en-US" sz="21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0561" marR="8056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18256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Net 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Working Capital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496853"/>
              </p:ext>
            </p:extLst>
          </p:nvPr>
        </p:nvGraphicFramePr>
        <p:xfrm>
          <a:off x="4145619" y="2202284"/>
          <a:ext cx="3900763" cy="26659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700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02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Items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Amount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Test Run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135,000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Workspace Rent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280,000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Electricity Bill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72,000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Internet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24,000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Salary of Accountant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240,000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Marketing Expense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206,500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Consulting Lawyer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68,000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51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Total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1,025,500</a:t>
                      </a:r>
                      <a:endParaRPr lang="en-US" sz="1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250" marR="1062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251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FFnFs</a:t>
            </a:r>
            <a:endParaRPr lang="en-US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28919" y="978790"/>
          <a:ext cx="10934163" cy="543360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605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77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19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64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7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47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1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2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3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Profile 4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9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Name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MD. </a:t>
                      </a:r>
                      <a:r>
                        <a:rPr lang="en-US" sz="1600" u="none" strike="noStrike" dirty="0" err="1">
                          <a:effectLst/>
                        </a:rPr>
                        <a:t>Nayeem</a:t>
                      </a:r>
                      <a:r>
                        <a:rPr lang="en-US" sz="1600" u="none" strike="noStrike" dirty="0">
                          <a:effectLst/>
                        </a:rPr>
                        <a:t> Ahmed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Naznin Hossain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Syed Mostaque Hossain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Marufa</a:t>
                      </a:r>
                      <a:r>
                        <a:rPr lang="en-US" sz="1600" u="none" strike="noStrike" dirty="0">
                          <a:effectLst/>
                        </a:rPr>
                        <a:t> Akter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Occupation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Businessmen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Housewife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Service Holder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Banker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9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Relation with the Co-founder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Father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Mother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Father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Sister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25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Investment Amount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4 Lakhs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5 lakhs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5 lakhs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1 Lakh 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341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Investment type (Debt or Equity)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Debt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Equity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Equity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Equity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3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Conditions (Any)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-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-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8590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Incentives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38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Interest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Variable Interest Rate (Inflation + 2%) 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12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Stock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-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2%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0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BOD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 Seat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36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BOA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54" marR="9254" marT="9254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3773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Financial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Plan</a:t>
            </a:r>
          </a:p>
        </p:txBody>
      </p:sp>
      <p:sp>
        <p:nvSpPr>
          <p:cNvPr id="7" name="Freeform 6"/>
          <p:cNvSpPr>
            <a:spLocks noEditPoints="1"/>
          </p:cNvSpPr>
          <p:nvPr/>
        </p:nvSpPr>
        <p:spPr bwMode="auto">
          <a:xfrm>
            <a:off x="5517436" y="1688680"/>
            <a:ext cx="1157129" cy="1041645"/>
          </a:xfrm>
          <a:custGeom>
            <a:avLst/>
            <a:gdLst>
              <a:gd name="T0" fmla="*/ 1687 w 4048"/>
              <a:gd name="T1" fmla="*/ 3165 h 3645"/>
              <a:gd name="T2" fmla="*/ 2937 w 4048"/>
              <a:gd name="T3" fmla="*/ 3113 h 3645"/>
              <a:gd name="T4" fmla="*/ 3171 w 4048"/>
              <a:gd name="T5" fmla="*/ 3404 h 3645"/>
              <a:gd name="T6" fmla="*/ 3566 w 4048"/>
              <a:gd name="T7" fmla="*/ 2964 h 3645"/>
              <a:gd name="T8" fmla="*/ 367 w 4048"/>
              <a:gd name="T9" fmla="*/ 3219 h 3645"/>
              <a:gd name="T10" fmla="*/ 3421 w 4048"/>
              <a:gd name="T11" fmla="*/ 2662 h 3645"/>
              <a:gd name="T12" fmla="*/ 2453 w 4048"/>
              <a:gd name="T13" fmla="*/ 2873 h 3645"/>
              <a:gd name="T14" fmla="*/ 715 w 4048"/>
              <a:gd name="T15" fmla="*/ 2807 h 3645"/>
              <a:gd name="T16" fmla="*/ 709 w 4048"/>
              <a:gd name="T17" fmla="*/ 2891 h 3645"/>
              <a:gd name="T18" fmla="*/ 2256 w 4048"/>
              <a:gd name="T19" fmla="*/ 3034 h 3645"/>
              <a:gd name="T20" fmla="*/ 3644 w 4048"/>
              <a:gd name="T21" fmla="*/ 2774 h 3645"/>
              <a:gd name="T22" fmla="*/ 1945 w 4048"/>
              <a:gd name="T23" fmla="*/ 2429 h 3645"/>
              <a:gd name="T24" fmla="*/ 1754 w 4048"/>
              <a:gd name="T25" fmla="*/ 2430 h 3645"/>
              <a:gd name="T26" fmla="*/ 1154 w 4048"/>
              <a:gd name="T27" fmla="*/ 2735 h 3645"/>
              <a:gd name="T28" fmla="*/ 810 w 4048"/>
              <a:gd name="T29" fmla="*/ 2687 h 3645"/>
              <a:gd name="T30" fmla="*/ 478 w 4048"/>
              <a:gd name="T31" fmla="*/ 2613 h 3645"/>
              <a:gd name="T32" fmla="*/ 3478 w 4048"/>
              <a:gd name="T33" fmla="*/ 2472 h 3645"/>
              <a:gd name="T34" fmla="*/ 337 w 4048"/>
              <a:gd name="T35" fmla="*/ 2244 h 3645"/>
              <a:gd name="T36" fmla="*/ 136 w 4048"/>
              <a:gd name="T37" fmla="*/ 1963 h 3645"/>
              <a:gd name="T38" fmla="*/ 1119 w 4048"/>
              <a:gd name="T39" fmla="*/ 2258 h 3645"/>
              <a:gd name="T40" fmla="*/ 2727 w 4048"/>
              <a:gd name="T41" fmla="*/ 2233 h 3645"/>
              <a:gd name="T42" fmla="*/ 2632 w 4048"/>
              <a:gd name="T43" fmla="*/ 2148 h 3645"/>
              <a:gd name="T44" fmla="*/ 1170 w 4048"/>
              <a:gd name="T45" fmla="*/ 2073 h 3645"/>
              <a:gd name="T46" fmla="*/ 2462 w 4048"/>
              <a:gd name="T47" fmla="*/ 1684 h 3645"/>
              <a:gd name="T48" fmla="*/ 2103 w 4048"/>
              <a:gd name="T49" fmla="*/ 1687 h 3645"/>
              <a:gd name="T50" fmla="*/ 1557 w 4048"/>
              <a:gd name="T51" fmla="*/ 1992 h 3645"/>
              <a:gd name="T52" fmla="*/ 3235 w 4048"/>
              <a:gd name="T53" fmla="*/ 1946 h 3645"/>
              <a:gd name="T54" fmla="*/ 3373 w 4048"/>
              <a:gd name="T55" fmla="*/ 1590 h 3645"/>
              <a:gd name="T56" fmla="*/ 877 w 4048"/>
              <a:gd name="T57" fmla="*/ 1542 h 3645"/>
              <a:gd name="T58" fmla="*/ 540 w 4048"/>
              <a:gd name="T59" fmla="*/ 1408 h 3645"/>
              <a:gd name="T60" fmla="*/ 3523 w 4048"/>
              <a:gd name="T61" fmla="*/ 1055 h 3645"/>
              <a:gd name="T62" fmla="*/ 2904 w 4048"/>
              <a:gd name="T63" fmla="*/ 1259 h 3645"/>
              <a:gd name="T64" fmla="*/ 1416 w 4048"/>
              <a:gd name="T65" fmla="*/ 1338 h 3645"/>
              <a:gd name="T66" fmla="*/ 541 w 4048"/>
              <a:gd name="T67" fmla="*/ 1221 h 3645"/>
              <a:gd name="T68" fmla="*/ 1524 w 4048"/>
              <a:gd name="T69" fmla="*/ 1516 h 3645"/>
              <a:gd name="T70" fmla="*/ 3162 w 4048"/>
              <a:gd name="T71" fmla="*/ 1485 h 3645"/>
              <a:gd name="T72" fmla="*/ 3902 w 4048"/>
              <a:gd name="T73" fmla="*/ 1203 h 3645"/>
              <a:gd name="T74" fmla="*/ 1963 w 4048"/>
              <a:gd name="T75" fmla="*/ 1214 h 3645"/>
              <a:gd name="T76" fmla="*/ 2396 w 4048"/>
              <a:gd name="T77" fmla="*/ 854 h 3645"/>
              <a:gd name="T78" fmla="*/ 2631 w 4048"/>
              <a:gd name="T79" fmla="*/ 1165 h 3645"/>
              <a:gd name="T80" fmla="*/ 2969 w 4048"/>
              <a:gd name="T81" fmla="*/ 1107 h 3645"/>
              <a:gd name="T82" fmla="*/ 3465 w 4048"/>
              <a:gd name="T83" fmla="*/ 624 h 3645"/>
              <a:gd name="T84" fmla="*/ 135 w 4048"/>
              <a:gd name="T85" fmla="*/ 878 h 3645"/>
              <a:gd name="T86" fmla="*/ 1532 w 4048"/>
              <a:gd name="T87" fmla="*/ 140 h 3645"/>
              <a:gd name="T88" fmla="*/ 196 w 4048"/>
              <a:gd name="T89" fmla="*/ 350 h 3645"/>
              <a:gd name="T90" fmla="*/ 681 w 4048"/>
              <a:gd name="T91" fmla="*/ 637 h 3645"/>
              <a:gd name="T92" fmla="*/ 2266 w 4048"/>
              <a:gd name="T93" fmla="*/ 728 h 3645"/>
              <a:gd name="T94" fmla="*/ 3487 w 4048"/>
              <a:gd name="T95" fmla="*/ 443 h 3645"/>
              <a:gd name="T96" fmla="*/ 2818 w 4048"/>
              <a:gd name="T97" fmla="*/ 193 h 3645"/>
              <a:gd name="T98" fmla="*/ 2079 w 4048"/>
              <a:gd name="T99" fmla="*/ 5 h 3645"/>
              <a:gd name="T100" fmla="*/ 3178 w 4048"/>
              <a:gd name="T101" fmla="*/ 121 h 3645"/>
              <a:gd name="T102" fmla="*/ 3628 w 4048"/>
              <a:gd name="T103" fmla="*/ 940 h 3645"/>
              <a:gd name="T104" fmla="*/ 3988 w 4048"/>
              <a:gd name="T105" fmla="*/ 1815 h 3645"/>
              <a:gd name="T106" fmla="*/ 3828 w 4048"/>
              <a:gd name="T107" fmla="*/ 2641 h 3645"/>
              <a:gd name="T108" fmla="*/ 3354 w 4048"/>
              <a:gd name="T109" fmla="*/ 3499 h 3645"/>
              <a:gd name="T110" fmla="*/ 2429 w 4048"/>
              <a:gd name="T111" fmla="*/ 3633 h 3645"/>
              <a:gd name="T112" fmla="*/ 1282 w 4048"/>
              <a:gd name="T113" fmla="*/ 3605 h 3645"/>
              <a:gd name="T114" fmla="*/ 340 w 4048"/>
              <a:gd name="T115" fmla="*/ 3361 h 3645"/>
              <a:gd name="T116" fmla="*/ 15 w 4048"/>
              <a:gd name="T117" fmla="*/ 2495 h 3645"/>
              <a:gd name="T118" fmla="*/ 406 w 4048"/>
              <a:gd name="T119" fmla="*/ 1215 h 3645"/>
              <a:gd name="T120" fmla="*/ 20 w 4048"/>
              <a:gd name="T121" fmla="*/ 341 h 3645"/>
              <a:gd name="T122" fmla="*/ 888 w 4048"/>
              <a:gd name="T123" fmla="*/ 51 h 3645"/>
              <a:gd name="T124" fmla="*/ 1802 w 4048"/>
              <a:gd name="T125" fmla="*/ 0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8" h="3645">
                <a:moveTo>
                  <a:pt x="2361" y="3165"/>
                </a:moveTo>
                <a:lnTo>
                  <a:pt x="2158" y="3172"/>
                </a:lnTo>
                <a:lnTo>
                  <a:pt x="2147" y="3172"/>
                </a:lnTo>
                <a:lnTo>
                  <a:pt x="2091" y="3173"/>
                </a:lnTo>
                <a:lnTo>
                  <a:pt x="2091" y="3510"/>
                </a:lnTo>
                <a:lnTo>
                  <a:pt x="2229" y="3508"/>
                </a:lnTo>
                <a:lnTo>
                  <a:pt x="2361" y="3502"/>
                </a:lnTo>
                <a:lnTo>
                  <a:pt x="2361" y="3165"/>
                </a:lnTo>
                <a:close/>
                <a:moveTo>
                  <a:pt x="1687" y="3165"/>
                </a:moveTo>
                <a:lnTo>
                  <a:pt x="1687" y="3503"/>
                </a:lnTo>
                <a:lnTo>
                  <a:pt x="1819" y="3508"/>
                </a:lnTo>
                <a:lnTo>
                  <a:pt x="1957" y="3510"/>
                </a:lnTo>
                <a:lnTo>
                  <a:pt x="1957" y="3173"/>
                </a:lnTo>
                <a:lnTo>
                  <a:pt x="1901" y="3172"/>
                </a:lnTo>
                <a:lnTo>
                  <a:pt x="1890" y="3172"/>
                </a:lnTo>
                <a:lnTo>
                  <a:pt x="1687" y="3165"/>
                </a:lnTo>
                <a:close/>
                <a:moveTo>
                  <a:pt x="2699" y="3141"/>
                </a:moveTo>
                <a:lnTo>
                  <a:pt x="2598" y="3149"/>
                </a:lnTo>
                <a:lnTo>
                  <a:pt x="2496" y="3157"/>
                </a:lnTo>
                <a:lnTo>
                  <a:pt x="2496" y="3494"/>
                </a:lnTo>
                <a:lnTo>
                  <a:pt x="2599" y="3486"/>
                </a:lnTo>
                <a:lnTo>
                  <a:pt x="2699" y="3476"/>
                </a:lnTo>
                <a:lnTo>
                  <a:pt x="2699" y="3141"/>
                </a:lnTo>
                <a:close/>
                <a:moveTo>
                  <a:pt x="1349" y="3141"/>
                </a:moveTo>
                <a:lnTo>
                  <a:pt x="1349" y="3476"/>
                </a:lnTo>
                <a:lnTo>
                  <a:pt x="1449" y="3486"/>
                </a:lnTo>
                <a:lnTo>
                  <a:pt x="1552" y="3494"/>
                </a:lnTo>
                <a:lnTo>
                  <a:pt x="1552" y="3158"/>
                </a:lnTo>
                <a:lnTo>
                  <a:pt x="1450" y="3149"/>
                </a:lnTo>
                <a:lnTo>
                  <a:pt x="1349" y="3141"/>
                </a:lnTo>
                <a:close/>
                <a:moveTo>
                  <a:pt x="3036" y="3098"/>
                </a:moveTo>
                <a:lnTo>
                  <a:pt x="2937" y="3113"/>
                </a:lnTo>
                <a:lnTo>
                  <a:pt x="2834" y="3126"/>
                </a:lnTo>
                <a:lnTo>
                  <a:pt x="2834" y="3460"/>
                </a:lnTo>
                <a:lnTo>
                  <a:pt x="2938" y="3445"/>
                </a:lnTo>
                <a:lnTo>
                  <a:pt x="3036" y="3429"/>
                </a:lnTo>
                <a:lnTo>
                  <a:pt x="3036" y="3098"/>
                </a:lnTo>
                <a:close/>
                <a:moveTo>
                  <a:pt x="1012" y="3098"/>
                </a:moveTo>
                <a:lnTo>
                  <a:pt x="1012" y="3429"/>
                </a:lnTo>
                <a:lnTo>
                  <a:pt x="1110" y="3445"/>
                </a:lnTo>
                <a:lnTo>
                  <a:pt x="1214" y="3460"/>
                </a:lnTo>
                <a:lnTo>
                  <a:pt x="1214" y="3126"/>
                </a:lnTo>
                <a:lnTo>
                  <a:pt x="1111" y="3113"/>
                </a:lnTo>
                <a:lnTo>
                  <a:pt x="1012" y="3098"/>
                </a:lnTo>
                <a:close/>
                <a:moveTo>
                  <a:pt x="3373" y="3028"/>
                </a:moveTo>
                <a:lnTo>
                  <a:pt x="3275" y="3051"/>
                </a:lnTo>
                <a:lnTo>
                  <a:pt x="3171" y="3073"/>
                </a:lnTo>
                <a:lnTo>
                  <a:pt x="3171" y="3404"/>
                </a:lnTo>
                <a:lnTo>
                  <a:pt x="3243" y="3388"/>
                </a:lnTo>
                <a:lnTo>
                  <a:pt x="3311" y="3370"/>
                </a:lnTo>
                <a:lnTo>
                  <a:pt x="3373" y="3353"/>
                </a:lnTo>
                <a:lnTo>
                  <a:pt x="3373" y="3028"/>
                </a:lnTo>
                <a:close/>
                <a:moveTo>
                  <a:pt x="675" y="3028"/>
                </a:moveTo>
                <a:lnTo>
                  <a:pt x="675" y="3353"/>
                </a:lnTo>
                <a:lnTo>
                  <a:pt x="737" y="3370"/>
                </a:lnTo>
                <a:lnTo>
                  <a:pt x="805" y="3388"/>
                </a:lnTo>
                <a:lnTo>
                  <a:pt x="877" y="3404"/>
                </a:lnTo>
                <a:lnTo>
                  <a:pt x="877" y="3073"/>
                </a:lnTo>
                <a:lnTo>
                  <a:pt x="773" y="3051"/>
                </a:lnTo>
                <a:lnTo>
                  <a:pt x="675" y="3028"/>
                </a:lnTo>
                <a:close/>
                <a:moveTo>
                  <a:pt x="3711" y="2893"/>
                </a:moveTo>
                <a:lnTo>
                  <a:pt x="3668" y="2919"/>
                </a:lnTo>
                <a:lnTo>
                  <a:pt x="3620" y="2942"/>
                </a:lnTo>
                <a:lnTo>
                  <a:pt x="3566" y="2964"/>
                </a:lnTo>
                <a:lnTo>
                  <a:pt x="3508" y="2986"/>
                </a:lnTo>
                <a:lnTo>
                  <a:pt x="3508" y="3309"/>
                </a:lnTo>
                <a:lnTo>
                  <a:pt x="3555" y="3291"/>
                </a:lnTo>
                <a:lnTo>
                  <a:pt x="3595" y="3272"/>
                </a:lnTo>
                <a:lnTo>
                  <a:pt x="3630" y="3255"/>
                </a:lnTo>
                <a:lnTo>
                  <a:pt x="3659" y="3237"/>
                </a:lnTo>
                <a:lnTo>
                  <a:pt x="3681" y="3219"/>
                </a:lnTo>
                <a:lnTo>
                  <a:pt x="3697" y="3203"/>
                </a:lnTo>
                <a:lnTo>
                  <a:pt x="3707" y="3188"/>
                </a:lnTo>
                <a:lnTo>
                  <a:pt x="3711" y="3173"/>
                </a:lnTo>
                <a:lnTo>
                  <a:pt x="3711" y="2893"/>
                </a:lnTo>
                <a:close/>
                <a:moveTo>
                  <a:pt x="337" y="2893"/>
                </a:moveTo>
                <a:lnTo>
                  <a:pt x="337" y="3173"/>
                </a:lnTo>
                <a:lnTo>
                  <a:pt x="341" y="3188"/>
                </a:lnTo>
                <a:lnTo>
                  <a:pt x="351" y="3203"/>
                </a:lnTo>
                <a:lnTo>
                  <a:pt x="367" y="3219"/>
                </a:lnTo>
                <a:lnTo>
                  <a:pt x="389" y="3237"/>
                </a:lnTo>
                <a:lnTo>
                  <a:pt x="418" y="3255"/>
                </a:lnTo>
                <a:lnTo>
                  <a:pt x="453" y="3272"/>
                </a:lnTo>
                <a:lnTo>
                  <a:pt x="493" y="3291"/>
                </a:lnTo>
                <a:lnTo>
                  <a:pt x="540" y="3309"/>
                </a:lnTo>
                <a:lnTo>
                  <a:pt x="540" y="2986"/>
                </a:lnTo>
                <a:lnTo>
                  <a:pt x="482" y="2964"/>
                </a:lnTo>
                <a:lnTo>
                  <a:pt x="428" y="2942"/>
                </a:lnTo>
                <a:lnTo>
                  <a:pt x="380" y="2919"/>
                </a:lnTo>
                <a:lnTo>
                  <a:pt x="337" y="2893"/>
                </a:lnTo>
                <a:close/>
                <a:moveTo>
                  <a:pt x="3535" y="2598"/>
                </a:moveTo>
                <a:lnTo>
                  <a:pt x="3525" y="2605"/>
                </a:lnTo>
                <a:lnTo>
                  <a:pt x="3516" y="2611"/>
                </a:lnTo>
                <a:lnTo>
                  <a:pt x="3494" y="2624"/>
                </a:lnTo>
                <a:lnTo>
                  <a:pt x="3475" y="2635"/>
                </a:lnTo>
                <a:lnTo>
                  <a:pt x="3421" y="2662"/>
                </a:lnTo>
                <a:lnTo>
                  <a:pt x="3361" y="2689"/>
                </a:lnTo>
                <a:lnTo>
                  <a:pt x="3296" y="2713"/>
                </a:lnTo>
                <a:lnTo>
                  <a:pt x="3225" y="2736"/>
                </a:lnTo>
                <a:lnTo>
                  <a:pt x="3149" y="2757"/>
                </a:lnTo>
                <a:lnTo>
                  <a:pt x="3069" y="2776"/>
                </a:lnTo>
                <a:lnTo>
                  <a:pt x="2986" y="2795"/>
                </a:lnTo>
                <a:lnTo>
                  <a:pt x="2978" y="2796"/>
                </a:lnTo>
                <a:lnTo>
                  <a:pt x="2971" y="2798"/>
                </a:lnTo>
                <a:lnTo>
                  <a:pt x="2907" y="2811"/>
                </a:lnTo>
                <a:lnTo>
                  <a:pt x="2799" y="2829"/>
                </a:lnTo>
                <a:lnTo>
                  <a:pt x="2685" y="2846"/>
                </a:lnTo>
                <a:lnTo>
                  <a:pt x="2567" y="2861"/>
                </a:lnTo>
                <a:lnTo>
                  <a:pt x="2566" y="2861"/>
                </a:lnTo>
                <a:lnTo>
                  <a:pt x="2564" y="2861"/>
                </a:lnTo>
                <a:lnTo>
                  <a:pt x="2563" y="2861"/>
                </a:lnTo>
                <a:lnTo>
                  <a:pt x="2453" y="2873"/>
                </a:lnTo>
                <a:lnTo>
                  <a:pt x="2342" y="2883"/>
                </a:lnTo>
                <a:lnTo>
                  <a:pt x="2228" y="2891"/>
                </a:lnTo>
                <a:lnTo>
                  <a:pt x="2226" y="2891"/>
                </a:lnTo>
                <a:lnTo>
                  <a:pt x="2082" y="2898"/>
                </a:lnTo>
                <a:lnTo>
                  <a:pt x="1936" y="2902"/>
                </a:lnTo>
                <a:lnTo>
                  <a:pt x="1822" y="2903"/>
                </a:lnTo>
                <a:lnTo>
                  <a:pt x="1737" y="2903"/>
                </a:lnTo>
                <a:lnTo>
                  <a:pt x="1575" y="2898"/>
                </a:lnTo>
                <a:lnTo>
                  <a:pt x="1417" y="2891"/>
                </a:lnTo>
                <a:lnTo>
                  <a:pt x="1417" y="2891"/>
                </a:lnTo>
                <a:lnTo>
                  <a:pt x="1290" y="2882"/>
                </a:lnTo>
                <a:lnTo>
                  <a:pt x="1168" y="2871"/>
                </a:lnTo>
                <a:lnTo>
                  <a:pt x="1049" y="2859"/>
                </a:lnTo>
                <a:lnTo>
                  <a:pt x="932" y="2843"/>
                </a:lnTo>
                <a:lnTo>
                  <a:pt x="822" y="2825"/>
                </a:lnTo>
                <a:lnTo>
                  <a:pt x="715" y="2807"/>
                </a:lnTo>
                <a:lnTo>
                  <a:pt x="613" y="2786"/>
                </a:lnTo>
                <a:lnTo>
                  <a:pt x="519" y="2763"/>
                </a:lnTo>
                <a:lnTo>
                  <a:pt x="486" y="2754"/>
                </a:lnTo>
                <a:lnTo>
                  <a:pt x="464" y="2748"/>
                </a:lnTo>
                <a:lnTo>
                  <a:pt x="407" y="2732"/>
                </a:lnTo>
                <a:lnTo>
                  <a:pt x="401" y="2731"/>
                </a:lnTo>
                <a:lnTo>
                  <a:pt x="339" y="2710"/>
                </a:lnTo>
                <a:lnTo>
                  <a:pt x="348" y="2727"/>
                </a:lnTo>
                <a:lnTo>
                  <a:pt x="366" y="2746"/>
                </a:lnTo>
                <a:lnTo>
                  <a:pt x="391" y="2765"/>
                </a:lnTo>
                <a:lnTo>
                  <a:pt x="424" y="2786"/>
                </a:lnTo>
                <a:lnTo>
                  <a:pt x="465" y="2806"/>
                </a:lnTo>
                <a:lnTo>
                  <a:pt x="514" y="2827"/>
                </a:lnTo>
                <a:lnTo>
                  <a:pt x="570" y="2848"/>
                </a:lnTo>
                <a:lnTo>
                  <a:pt x="633" y="2868"/>
                </a:lnTo>
                <a:lnTo>
                  <a:pt x="709" y="2891"/>
                </a:lnTo>
                <a:lnTo>
                  <a:pt x="792" y="2913"/>
                </a:lnTo>
                <a:lnTo>
                  <a:pt x="883" y="2932"/>
                </a:lnTo>
                <a:lnTo>
                  <a:pt x="983" y="2952"/>
                </a:lnTo>
                <a:lnTo>
                  <a:pt x="1088" y="2970"/>
                </a:lnTo>
                <a:lnTo>
                  <a:pt x="1201" y="2986"/>
                </a:lnTo>
                <a:lnTo>
                  <a:pt x="1321" y="3001"/>
                </a:lnTo>
                <a:lnTo>
                  <a:pt x="1447" y="3013"/>
                </a:lnTo>
                <a:lnTo>
                  <a:pt x="1580" y="3023"/>
                </a:lnTo>
                <a:lnTo>
                  <a:pt x="1719" y="3030"/>
                </a:lnTo>
                <a:lnTo>
                  <a:pt x="1792" y="3034"/>
                </a:lnTo>
                <a:lnTo>
                  <a:pt x="1853" y="3035"/>
                </a:lnTo>
                <a:lnTo>
                  <a:pt x="1938" y="3038"/>
                </a:lnTo>
                <a:lnTo>
                  <a:pt x="2024" y="3038"/>
                </a:lnTo>
                <a:lnTo>
                  <a:pt x="2110" y="3038"/>
                </a:lnTo>
                <a:lnTo>
                  <a:pt x="2195" y="3037"/>
                </a:lnTo>
                <a:lnTo>
                  <a:pt x="2256" y="3034"/>
                </a:lnTo>
                <a:lnTo>
                  <a:pt x="2329" y="3032"/>
                </a:lnTo>
                <a:lnTo>
                  <a:pt x="2468" y="3024"/>
                </a:lnTo>
                <a:lnTo>
                  <a:pt x="2601" y="3013"/>
                </a:lnTo>
                <a:lnTo>
                  <a:pt x="2727" y="3001"/>
                </a:lnTo>
                <a:lnTo>
                  <a:pt x="2847" y="2986"/>
                </a:lnTo>
                <a:lnTo>
                  <a:pt x="2960" y="2970"/>
                </a:lnTo>
                <a:lnTo>
                  <a:pt x="3065" y="2952"/>
                </a:lnTo>
                <a:lnTo>
                  <a:pt x="3165" y="2932"/>
                </a:lnTo>
                <a:lnTo>
                  <a:pt x="3256" y="2913"/>
                </a:lnTo>
                <a:lnTo>
                  <a:pt x="3339" y="2891"/>
                </a:lnTo>
                <a:lnTo>
                  <a:pt x="3415" y="2868"/>
                </a:lnTo>
                <a:lnTo>
                  <a:pt x="3473" y="2850"/>
                </a:lnTo>
                <a:lnTo>
                  <a:pt x="3525" y="2830"/>
                </a:lnTo>
                <a:lnTo>
                  <a:pt x="3571" y="2811"/>
                </a:lnTo>
                <a:lnTo>
                  <a:pt x="3611" y="2792"/>
                </a:lnTo>
                <a:lnTo>
                  <a:pt x="3644" y="2774"/>
                </a:lnTo>
                <a:lnTo>
                  <a:pt x="3671" y="2756"/>
                </a:lnTo>
                <a:lnTo>
                  <a:pt x="3691" y="2738"/>
                </a:lnTo>
                <a:lnTo>
                  <a:pt x="3703" y="2721"/>
                </a:lnTo>
                <a:lnTo>
                  <a:pt x="3709" y="2705"/>
                </a:lnTo>
                <a:lnTo>
                  <a:pt x="3707" y="2698"/>
                </a:lnTo>
                <a:lnTo>
                  <a:pt x="3700" y="2688"/>
                </a:lnTo>
                <a:lnTo>
                  <a:pt x="3687" y="2677"/>
                </a:lnTo>
                <a:lnTo>
                  <a:pt x="3671" y="2663"/>
                </a:lnTo>
                <a:lnTo>
                  <a:pt x="3648" y="2649"/>
                </a:lnTo>
                <a:lnTo>
                  <a:pt x="3619" y="2633"/>
                </a:lnTo>
                <a:lnTo>
                  <a:pt x="3581" y="2616"/>
                </a:lnTo>
                <a:lnTo>
                  <a:pt x="3535" y="2598"/>
                </a:lnTo>
                <a:close/>
                <a:moveTo>
                  <a:pt x="2159" y="2423"/>
                </a:moveTo>
                <a:lnTo>
                  <a:pt x="2057" y="2427"/>
                </a:lnTo>
                <a:lnTo>
                  <a:pt x="1955" y="2429"/>
                </a:lnTo>
                <a:lnTo>
                  <a:pt x="1945" y="2429"/>
                </a:lnTo>
                <a:lnTo>
                  <a:pt x="1889" y="2430"/>
                </a:lnTo>
                <a:lnTo>
                  <a:pt x="1889" y="2768"/>
                </a:lnTo>
                <a:lnTo>
                  <a:pt x="1963" y="2767"/>
                </a:lnTo>
                <a:lnTo>
                  <a:pt x="1992" y="2765"/>
                </a:lnTo>
                <a:lnTo>
                  <a:pt x="2116" y="2762"/>
                </a:lnTo>
                <a:lnTo>
                  <a:pt x="2159" y="2759"/>
                </a:lnTo>
                <a:lnTo>
                  <a:pt x="2159" y="2423"/>
                </a:lnTo>
                <a:close/>
                <a:moveTo>
                  <a:pt x="1484" y="2423"/>
                </a:moveTo>
                <a:lnTo>
                  <a:pt x="1484" y="2759"/>
                </a:lnTo>
                <a:lnTo>
                  <a:pt x="1593" y="2764"/>
                </a:lnTo>
                <a:lnTo>
                  <a:pt x="1606" y="2764"/>
                </a:lnTo>
                <a:lnTo>
                  <a:pt x="1698" y="2767"/>
                </a:lnTo>
                <a:lnTo>
                  <a:pt x="1706" y="2767"/>
                </a:lnTo>
                <a:lnTo>
                  <a:pt x="1715" y="2767"/>
                </a:lnTo>
                <a:lnTo>
                  <a:pt x="1754" y="2768"/>
                </a:lnTo>
                <a:lnTo>
                  <a:pt x="1754" y="2430"/>
                </a:lnTo>
                <a:lnTo>
                  <a:pt x="1699" y="2429"/>
                </a:lnTo>
                <a:lnTo>
                  <a:pt x="1688" y="2429"/>
                </a:lnTo>
                <a:lnTo>
                  <a:pt x="1586" y="2427"/>
                </a:lnTo>
                <a:lnTo>
                  <a:pt x="1484" y="2423"/>
                </a:lnTo>
                <a:close/>
                <a:moveTo>
                  <a:pt x="2496" y="2398"/>
                </a:moveTo>
                <a:lnTo>
                  <a:pt x="2396" y="2407"/>
                </a:lnTo>
                <a:lnTo>
                  <a:pt x="2294" y="2416"/>
                </a:lnTo>
                <a:lnTo>
                  <a:pt x="2294" y="2752"/>
                </a:lnTo>
                <a:lnTo>
                  <a:pt x="2339" y="2748"/>
                </a:lnTo>
                <a:lnTo>
                  <a:pt x="2369" y="2746"/>
                </a:lnTo>
                <a:lnTo>
                  <a:pt x="2432" y="2740"/>
                </a:lnTo>
                <a:lnTo>
                  <a:pt x="2496" y="2733"/>
                </a:lnTo>
                <a:lnTo>
                  <a:pt x="2496" y="2398"/>
                </a:lnTo>
                <a:close/>
                <a:moveTo>
                  <a:pt x="1147" y="2398"/>
                </a:moveTo>
                <a:lnTo>
                  <a:pt x="1147" y="2733"/>
                </a:lnTo>
                <a:lnTo>
                  <a:pt x="1154" y="2735"/>
                </a:lnTo>
                <a:lnTo>
                  <a:pt x="1162" y="2736"/>
                </a:lnTo>
                <a:lnTo>
                  <a:pt x="1183" y="2737"/>
                </a:lnTo>
                <a:lnTo>
                  <a:pt x="1265" y="2744"/>
                </a:lnTo>
                <a:lnTo>
                  <a:pt x="1349" y="2752"/>
                </a:lnTo>
                <a:lnTo>
                  <a:pt x="1349" y="2416"/>
                </a:lnTo>
                <a:lnTo>
                  <a:pt x="1248" y="2407"/>
                </a:lnTo>
                <a:lnTo>
                  <a:pt x="1147" y="2398"/>
                </a:lnTo>
                <a:close/>
                <a:moveTo>
                  <a:pt x="2834" y="2355"/>
                </a:moveTo>
                <a:lnTo>
                  <a:pt x="2734" y="2370"/>
                </a:lnTo>
                <a:lnTo>
                  <a:pt x="2631" y="2384"/>
                </a:lnTo>
                <a:lnTo>
                  <a:pt x="2631" y="2717"/>
                </a:lnTo>
                <a:lnTo>
                  <a:pt x="2735" y="2703"/>
                </a:lnTo>
                <a:lnTo>
                  <a:pt x="2834" y="2687"/>
                </a:lnTo>
                <a:lnTo>
                  <a:pt x="2834" y="2355"/>
                </a:lnTo>
                <a:close/>
                <a:moveTo>
                  <a:pt x="810" y="2355"/>
                </a:moveTo>
                <a:lnTo>
                  <a:pt x="810" y="2687"/>
                </a:lnTo>
                <a:lnTo>
                  <a:pt x="908" y="2703"/>
                </a:lnTo>
                <a:lnTo>
                  <a:pt x="1012" y="2717"/>
                </a:lnTo>
                <a:lnTo>
                  <a:pt x="1012" y="2384"/>
                </a:lnTo>
                <a:lnTo>
                  <a:pt x="909" y="2370"/>
                </a:lnTo>
                <a:lnTo>
                  <a:pt x="810" y="2355"/>
                </a:lnTo>
                <a:close/>
                <a:moveTo>
                  <a:pt x="3171" y="2284"/>
                </a:moveTo>
                <a:lnTo>
                  <a:pt x="3073" y="2309"/>
                </a:lnTo>
                <a:lnTo>
                  <a:pt x="2969" y="2331"/>
                </a:lnTo>
                <a:lnTo>
                  <a:pt x="2969" y="2661"/>
                </a:lnTo>
                <a:lnTo>
                  <a:pt x="3041" y="2645"/>
                </a:lnTo>
                <a:lnTo>
                  <a:pt x="3108" y="2628"/>
                </a:lnTo>
                <a:lnTo>
                  <a:pt x="3171" y="2611"/>
                </a:lnTo>
                <a:lnTo>
                  <a:pt x="3171" y="2284"/>
                </a:lnTo>
                <a:close/>
                <a:moveTo>
                  <a:pt x="472" y="2284"/>
                </a:moveTo>
                <a:lnTo>
                  <a:pt x="472" y="2611"/>
                </a:lnTo>
                <a:lnTo>
                  <a:pt x="478" y="2613"/>
                </a:lnTo>
                <a:lnTo>
                  <a:pt x="504" y="2619"/>
                </a:lnTo>
                <a:lnTo>
                  <a:pt x="585" y="2640"/>
                </a:lnTo>
                <a:lnTo>
                  <a:pt x="675" y="2661"/>
                </a:lnTo>
                <a:lnTo>
                  <a:pt x="675" y="2332"/>
                </a:lnTo>
                <a:lnTo>
                  <a:pt x="570" y="2309"/>
                </a:lnTo>
                <a:lnTo>
                  <a:pt x="472" y="2284"/>
                </a:lnTo>
                <a:close/>
                <a:moveTo>
                  <a:pt x="3508" y="2150"/>
                </a:moveTo>
                <a:lnTo>
                  <a:pt x="3465" y="2175"/>
                </a:lnTo>
                <a:lnTo>
                  <a:pt x="3417" y="2200"/>
                </a:lnTo>
                <a:lnTo>
                  <a:pt x="3364" y="2222"/>
                </a:lnTo>
                <a:lnTo>
                  <a:pt x="3306" y="2244"/>
                </a:lnTo>
                <a:lnTo>
                  <a:pt x="3306" y="2565"/>
                </a:lnTo>
                <a:lnTo>
                  <a:pt x="3361" y="2542"/>
                </a:lnTo>
                <a:lnTo>
                  <a:pt x="3408" y="2519"/>
                </a:lnTo>
                <a:lnTo>
                  <a:pt x="3447" y="2495"/>
                </a:lnTo>
                <a:lnTo>
                  <a:pt x="3478" y="2472"/>
                </a:lnTo>
                <a:lnTo>
                  <a:pt x="3501" y="2452"/>
                </a:lnTo>
                <a:lnTo>
                  <a:pt x="3507" y="2441"/>
                </a:lnTo>
                <a:lnTo>
                  <a:pt x="3508" y="2430"/>
                </a:lnTo>
                <a:lnTo>
                  <a:pt x="3508" y="2150"/>
                </a:lnTo>
                <a:close/>
                <a:moveTo>
                  <a:pt x="135" y="2150"/>
                </a:moveTo>
                <a:lnTo>
                  <a:pt x="135" y="2430"/>
                </a:lnTo>
                <a:lnTo>
                  <a:pt x="139" y="2445"/>
                </a:lnTo>
                <a:lnTo>
                  <a:pt x="148" y="2461"/>
                </a:lnTo>
                <a:lnTo>
                  <a:pt x="166" y="2478"/>
                </a:lnTo>
                <a:lnTo>
                  <a:pt x="189" y="2495"/>
                </a:lnTo>
                <a:lnTo>
                  <a:pt x="220" y="2514"/>
                </a:lnTo>
                <a:lnTo>
                  <a:pt x="255" y="2532"/>
                </a:lnTo>
                <a:lnTo>
                  <a:pt x="298" y="2551"/>
                </a:lnTo>
                <a:lnTo>
                  <a:pt x="299" y="2551"/>
                </a:lnTo>
                <a:lnTo>
                  <a:pt x="337" y="2565"/>
                </a:lnTo>
                <a:lnTo>
                  <a:pt x="337" y="2244"/>
                </a:lnTo>
                <a:lnTo>
                  <a:pt x="280" y="2222"/>
                </a:lnTo>
                <a:lnTo>
                  <a:pt x="226" y="2200"/>
                </a:lnTo>
                <a:lnTo>
                  <a:pt x="178" y="2175"/>
                </a:lnTo>
                <a:lnTo>
                  <a:pt x="135" y="2150"/>
                </a:lnTo>
                <a:close/>
                <a:moveTo>
                  <a:pt x="462" y="1812"/>
                </a:moveTo>
                <a:lnTo>
                  <a:pt x="397" y="1829"/>
                </a:lnTo>
                <a:lnTo>
                  <a:pt x="342" y="1845"/>
                </a:lnTo>
                <a:lnTo>
                  <a:pt x="296" y="1862"/>
                </a:lnTo>
                <a:lnTo>
                  <a:pt x="255" y="1878"/>
                </a:lnTo>
                <a:lnTo>
                  <a:pt x="222" y="1893"/>
                </a:lnTo>
                <a:lnTo>
                  <a:pt x="195" y="1907"/>
                </a:lnTo>
                <a:lnTo>
                  <a:pt x="174" y="1921"/>
                </a:lnTo>
                <a:lnTo>
                  <a:pt x="158" y="1933"/>
                </a:lnTo>
                <a:lnTo>
                  <a:pt x="146" y="1944"/>
                </a:lnTo>
                <a:lnTo>
                  <a:pt x="140" y="1954"/>
                </a:lnTo>
                <a:lnTo>
                  <a:pt x="136" y="1963"/>
                </a:lnTo>
                <a:lnTo>
                  <a:pt x="141" y="1977"/>
                </a:lnTo>
                <a:lnTo>
                  <a:pt x="155" y="1995"/>
                </a:lnTo>
                <a:lnTo>
                  <a:pt x="174" y="2012"/>
                </a:lnTo>
                <a:lnTo>
                  <a:pt x="200" y="2030"/>
                </a:lnTo>
                <a:lnTo>
                  <a:pt x="233" y="2050"/>
                </a:lnTo>
                <a:lnTo>
                  <a:pt x="274" y="2068"/>
                </a:lnTo>
                <a:lnTo>
                  <a:pt x="319" y="2088"/>
                </a:lnTo>
                <a:lnTo>
                  <a:pt x="372" y="2108"/>
                </a:lnTo>
                <a:lnTo>
                  <a:pt x="431" y="2126"/>
                </a:lnTo>
                <a:lnTo>
                  <a:pt x="507" y="2148"/>
                </a:lnTo>
                <a:lnTo>
                  <a:pt x="590" y="2170"/>
                </a:lnTo>
                <a:lnTo>
                  <a:pt x="681" y="2190"/>
                </a:lnTo>
                <a:lnTo>
                  <a:pt x="780" y="2209"/>
                </a:lnTo>
                <a:lnTo>
                  <a:pt x="886" y="2228"/>
                </a:lnTo>
                <a:lnTo>
                  <a:pt x="999" y="2244"/>
                </a:lnTo>
                <a:lnTo>
                  <a:pt x="1119" y="2258"/>
                </a:lnTo>
                <a:lnTo>
                  <a:pt x="1245" y="2271"/>
                </a:lnTo>
                <a:lnTo>
                  <a:pt x="1378" y="2281"/>
                </a:lnTo>
                <a:lnTo>
                  <a:pt x="1516" y="2289"/>
                </a:lnTo>
                <a:lnTo>
                  <a:pt x="1590" y="2292"/>
                </a:lnTo>
                <a:lnTo>
                  <a:pt x="1651" y="2293"/>
                </a:lnTo>
                <a:lnTo>
                  <a:pt x="1735" y="2295"/>
                </a:lnTo>
                <a:lnTo>
                  <a:pt x="1822" y="2295"/>
                </a:lnTo>
                <a:lnTo>
                  <a:pt x="1887" y="2295"/>
                </a:lnTo>
                <a:lnTo>
                  <a:pt x="1950" y="2294"/>
                </a:lnTo>
                <a:lnTo>
                  <a:pt x="2001" y="2293"/>
                </a:lnTo>
                <a:lnTo>
                  <a:pt x="2046" y="2292"/>
                </a:lnTo>
                <a:lnTo>
                  <a:pt x="2197" y="2285"/>
                </a:lnTo>
                <a:lnTo>
                  <a:pt x="2339" y="2276"/>
                </a:lnTo>
                <a:lnTo>
                  <a:pt x="2477" y="2263"/>
                </a:lnTo>
                <a:lnTo>
                  <a:pt x="2605" y="2249"/>
                </a:lnTo>
                <a:lnTo>
                  <a:pt x="2727" y="2233"/>
                </a:lnTo>
                <a:lnTo>
                  <a:pt x="2840" y="2213"/>
                </a:lnTo>
                <a:lnTo>
                  <a:pt x="2946" y="2193"/>
                </a:lnTo>
                <a:lnTo>
                  <a:pt x="3043" y="2171"/>
                </a:lnTo>
                <a:lnTo>
                  <a:pt x="3132" y="2149"/>
                </a:lnTo>
                <a:lnTo>
                  <a:pt x="3213" y="2126"/>
                </a:lnTo>
                <a:lnTo>
                  <a:pt x="3272" y="2106"/>
                </a:lnTo>
                <a:lnTo>
                  <a:pt x="3325" y="2088"/>
                </a:lnTo>
                <a:lnTo>
                  <a:pt x="3372" y="2068"/>
                </a:lnTo>
                <a:lnTo>
                  <a:pt x="3411" y="2049"/>
                </a:lnTo>
                <a:lnTo>
                  <a:pt x="3295" y="2072"/>
                </a:lnTo>
                <a:lnTo>
                  <a:pt x="3172" y="2093"/>
                </a:lnTo>
                <a:lnTo>
                  <a:pt x="3045" y="2110"/>
                </a:lnTo>
                <a:lnTo>
                  <a:pt x="2911" y="2126"/>
                </a:lnTo>
                <a:lnTo>
                  <a:pt x="2773" y="2138"/>
                </a:lnTo>
                <a:lnTo>
                  <a:pt x="2632" y="2148"/>
                </a:lnTo>
                <a:lnTo>
                  <a:pt x="2632" y="2148"/>
                </a:lnTo>
                <a:lnTo>
                  <a:pt x="2631" y="2148"/>
                </a:lnTo>
                <a:lnTo>
                  <a:pt x="2630" y="2148"/>
                </a:lnTo>
                <a:lnTo>
                  <a:pt x="2501" y="2154"/>
                </a:lnTo>
                <a:lnTo>
                  <a:pt x="2369" y="2159"/>
                </a:lnTo>
                <a:lnTo>
                  <a:pt x="2298" y="2160"/>
                </a:lnTo>
                <a:lnTo>
                  <a:pt x="2226" y="2160"/>
                </a:lnTo>
                <a:lnTo>
                  <a:pt x="2165" y="2160"/>
                </a:lnTo>
                <a:lnTo>
                  <a:pt x="2103" y="2159"/>
                </a:lnTo>
                <a:lnTo>
                  <a:pt x="1960" y="2155"/>
                </a:lnTo>
                <a:lnTo>
                  <a:pt x="1822" y="2148"/>
                </a:lnTo>
                <a:lnTo>
                  <a:pt x="1822" y="2148"/>
                </a:lnTo>
                <a:lnTo>
                  <a:pt x="1681" y="2138"/>
                </a:lnTo>
                <a:lnTo>
                  <a:pt x="1546" y="2126"/>
                </a:lnTo>
                <a:lnTo>
                  <a:pt x="1414" y="2111"/>
                </a:lnTo>
                <a:lnTo>
                  <a:pt x="1289" y="2094"/>
                </a:lnTo>
                <a:lnTo>
                  <a:pt x="1170" y="2073"/>
                </a:lnTo>
                <a:lnTo>
                  <a:pt x="1057" y="2051"/>
                </a:lnTo>
                <a:lnTo>
                  <a:pt x="1003" y="2040"/>
                </a:lnTo>
                <a:lnTo>
                  <a:pt x="987" y="2036"/>
                </a:lnTo>
                <a:lnTo>
                  <a:pt x="909" y="2018"/>
                </a:lnTo>
                <a:lnTo>
                  <a:pt x="835" y="1997"/>
                </a:lnTo>
                <a:lnTo>
                  <a:pt x="767" y="1975"/>
                </a:lnTo>
                <a:lnTo>
                  <a:pt x="702" y="1952"/>
                </a:lnTo>
                <a:lnTo>
                  <a:pt x="643" y="1927"/>
                </a:lnTo>
                <a:lnTo>
                  <a:pt x="589" y="1901"/>
                </a:lnTo>
                <a:lnTo>
                  <a:pt x="541" y="1874"/>
                </a:lnTo>
                <a:lnTo>
                  <a:pt x="499" y="1845"/>
                </a:lnTo>
                <a:lnTo>
                  <a:pt x="465" y="1815"/>
                </a:lnTo>
                <a:lnTo>
                  <a:pt x="464" y="1813"/>
                </a:lnTo>
                <a:lnTo>
                  <a:pt x="462" y="1812"/>
                </a:lnTo>
                <a:close/>
                <a:moveTo>
                  <a:pt x="2564" y="1680"/>
                </a:moveTo>
                <a:lnTo>
                  <a:pt x="2462" y="1684"/>
                </a:lnTo>
                <a:lnTo>
                  <a:pt x="2360" y="1687"/>
                </a:lnTo>
                <a:lnTo>
                  <a:pt x="2349" y="1687"/>
                </a:lnTo>
                <a:lnTo>
                  <a:pt x="2294" y="1688"/>
                </a:lnTo>
                <a:lnTo>
                  <a:pt x="2294" y="2024"/>
                </a:lnTo>
                <a:lnTo>
                  <a:pt x="2430" y="2022"/>
                </a:lnTo>
                <a:lnTo>
                  <a:pt x="2564" y="2017"/>
                </a:lnTo>
                <a:lnTo>
                  <a:pt x="2564" y="1680"/>
                </a:lnTo>
                <a:close/>
                <a:moveTo>
                  <a:pt x="1889" y="1680"/>
                </a:moveTo>
                <a:lnTo>
                  <a:pt x="1889" y="2017"/>
                </a:lnTo>
                <a:lnTo>
                  <a:pt x="1896" y="2018"/>
                </a:lnTo>
                <a:lnTo>
                  <a:pt x="2046" y="2023"/>
                </a:lnTo>
                <a:lnTo>
                  <a:pt x="2061" y="2024"/>
                </a:lnTo>
                <a:lnTo>
                  <a:pt x="2110" y="2024"/>
                </a:lnTo>
                <a:lnTo>
                  <a:pt x="2159" y="2025"/>
                </a:lnTo>
                <a:lnTo>
                  <a:pt x="2159" y="1688"/>
                </a:lnTo>
                <a:lnTo>
                  <a:pt x="2103" y="1687"/>
                </a:lnTo>
                <a:lnTo>
                  <a:pt x="2098" y="1687"/>
                </a:lnTo>
                <a:lnTo>
                  <a:pt x="2093" y="1687"/>
                </a:lnTo>
                <a:lnTo>
                  <a:pt x="1889" y="1680"/>
                </a:lnTo>
                <a:close/>
                <a:moveTo>
                  <a:pt x="2901" y="1656"/>
                </a:moveTo>
                <a:lnTo>
                  <a:pt x="2800" y="1664"/>
                </a:lnTo>
                <a:lnTo>
                  <a:pt x="2699" y="1672"/>
                </a:lnTo>
                <a:lnTo>
                  <a:pt x="2699" y="2008"/>
                </a:lnTo>
                <a:lnTo>
                  <a:pt x="2776" y="2003"/>
                </a:lnTo>
                <a:lnTo>
                  <a:pt x="2782" y="2003"/>
                </a:lnTo>
                <a:lnTo>
                  <a:pt x="2842" y="1997"/>
                </a:lnTo>
                <a:lnTo>
                  <a:pt x="2901" y="1991"/>
                </a:lnTo>
                <a:lnTo>
                  <a:pt x="2901" y="1656"/>
                </a:lnTo>
                <a:close/>
                <a:moveTo>
                  <a:pt x="1552" y="1656"/>
                </a:moveTo>
                <a:lnTo>
                  <a:pt x="1552" y="1991"/>
                </a:lnTo>
                <a:lnTo>
                  <a:pt x="1554" y="1992"/>
                </a:lnTo>
                <a:lnTo>
                  <a:pt x="1557" y="1992"/>
                </a:lnTo>
                <a:lnTo>
                  <a:pt x="1584" y="1995"/>
                </a:lnTo>
                <a:lnTo>
                  <a:pt x="1710" y="2006"/>
                </a:lnTo>
                <a:lnTo>
                  <a:pt x="1737" y="2008"/>
                </a:lnTo>
                <a:lnTo>
                  <a:pt x="1754" y="2009"/>
                </a:lnTo>
                <a:lnTo>
                  <a:pt x="1754" y="1672"/>
                </a:lnTo>
                <a:lnTo>
                  <a:pt x="1652" y="1664"/>
                </a:lnTo>
                <a:lnTo>
                  <a:pt x="1552" y="1656"/>
                </a:lnTo>
                <a:close/>
                <a:moveTo>
                  <a:pt x="3238" y="1613"/>
                </a:moveTo>
                <a:lnTo>
                  <a:pt x="3139" y="1628"/>
                </a:lnTo>
                <a:lnTo>
                  <a:pt x="3036" y="1641"/>
                </a:lnTo>
                <a:lnTo>
                  <a:pt x="3036" y="1975"/>
                </a:lnTo>
                <a:lnTo>
                  <a:pt x="3089" y="1969"/>
                </a:lnTo>
                <a:lnTo>
                  <a:pt x="3141" y="1960"/>
                </a:lnTo>
                <a:lnTo>
                  <a:pt x="3187" y="1953"/>
                </a:lnTo>
                <a:lnTo>
                  <a:pt x="3232" y="1946"/>
                </a:lnTo>
                <a:lnTo>
                  <a:pt x="3235" y="1946"/>
                </a:lnTo>
                <a:lnTo>
                  <a:pt x="3238" y="1944"/>
                </a:lnTo>
                <a:lnTo>
                  <a:pt x="3238" y="1613"/>
                </a:lnTo>
                <a:close/>
                <a:moveTo>
                  <a:pt x="1214" y="1613"/>
                </a:moveTo>
                <a:lnTo>
                  <a:pt x="1214" y="1944"/>
                </a:lnTo>
                <a:lnTo>
                  <a:pt x="1252" y="1950"/>
                </a:lnTo>
                <a:lnTo>
                  <a:pt x="1292" y="1958"/>
                </a:lnTo>
                <a:lnTo>
                  <a:pt x="1294" y="1958"/>
                </a:lnTo>
                <a:lnTo>
                  <a:pt x="1297" y="1958"/>
                </a:lnTo>
                <a:lnTo>
                  <a:pt x="1355" y="1968"/>
                </a:lnTo>
                <a:lnTo>
                  <a:pt x="1417" y="1975"/>
                </a:lnTo>
                <a:lnTo>
                  <a:pt x="1417" y="1641"/>
                </a:lnTo>
                <a:lnTo>
                  <a:pt x="1314" y="1628"/>
                </a:lnTo>
                <a:lnTo>
                  <a:pt x="1214" y="1613"/>
                </a:lnTo>
                <a:close/>
                <a:moveTo>
                  <a:pt x="3576" y="1542"/>
                </a:moveTo>
                <a:lnTo>
                  <a:pt x="3478" y="1566"/>
                </a:lnTo>
                <a:lnTo>
                  <a:pt x="3373" y="1590"/>
                </a:lnTo>
                <a:lnTo>
                  <a:pt x="3373" y="1919"/>
                </a:lnTo>
                <a:lnTo>
                  <a:pt x="3382" y="1916"/>
                </a:lnTo>
                <a:lnTo>
                  <a:pt x="3389" y="1915"/>
                </a:lnTo>
                <a:lnTo>
                  <a:pt x="3441" y="1904"/>
                </a:lnTo>
                <a:lnTo>
                  <a:pt x="3495" y="1890"/>
                </a:lnTo>
                <a:lnTo>
                  <a:pt x="3546" y="1877"/>
                </a:lnTo>
                <a:lnTo>
                  <a:pt x="3576" y="1868"/>
                </a:lnTo>
                <a:lnTo>
                  <a:pt x="3576" y="1542"/>
                </a:lnTo>
                <a:close/>
                <a:moveTo>
                  <a:pt x="877" y="1542"/>
                </a:moveTo>
                <a:lnTo>
                  <a:pt x="877" y="1867"/>
                </a:lnTo>
                <a:lnTo>
                  <a:pt x="940" y="1884"/>
                </a:lnTo>
                <a:lnTo>
                  <a:pt x="1007" y="1901"/>
                </a:lnTo>
                <a:lnTo>
                  <a:pt x="1079" y="1919"/>
                </a:lnTo>
                <a:lnTo>
                  <a:pt x="1079" y="1590"/>
                </a:lnTo>
                <a:lnTo>
                  <a:pt x="975" y="1566"/>
                </a:lnTo>
                <a:lnTo>
                  <a:pt x="877" y="1542"/>
                </a:lnTo>
                <a:close/>
                <a:moveTo>
                  <a:pt x="3913" y="1408"/>
                </a:moveTo>
                <a:lnTo>
                  <a:pt x="3870" y="1433"/>
                </a:lnTo>
                <a:lnTo>
                  <a:pt x="3822" y="1457"/>
                </a:lnTo>
                <a:lnTo>
                  <a:pt x="3768" y="1479"/>
                </a:lnTo>
                <a:lnTo>
                  <a:pt x="3711" y="1501"/>
                </a:lnTo>
                <a:lnTo>
                  <a:pt x="3711" y="1824"/>
                </a:lnTo>
                <a:lnTo>
                  <a:pt x="3757" y="1806"/>
                </a:lnTo>
                <a:lnTo>
                  <a:pt x="3798" y="1787"/>
                </a:lnTo>
                <a:lnTo>
                  <a:pt x="3832" y="1769"/>
                </a:lnTo>
                <a:lnTo>
                  <a:pt x="3862" y="1752"/>
                </a:lnTo>
                <a:lnTo>
                  <a:pt x="3884" y="1734"/>
                </a:lnTo>
                <a:lnTo>
                  <a:pt x="3900" y="1718"/>
                </a:lnTo>
                <a:lnTo>
                  <a:pt x="3909" y="1703"/>
                </a:lnTo>
                <a:lnTo>
                  <a:pt x="3913" y="1688"/>
                </a:lnTo>
                <a:lnTo>
                  <a:pt x="3913" y="1408"/>
                </a:lnTo>
                <a:close/>
                <a:moveTo>
                  <a:pt x="540" y="1408"/>
                </a:moveTo>
                <a:lnTo>
                  <a:pt x="540" y="1688"/>
                </a:lnTo>
                <a:lnTo>
                  <a:pt x="540" y="1691"/>
                </a:lnTo>
                <a:lnTo>
                  <a:pt x="541" y="1694"/>
                </a:lnTo>
                <a:lnTo>
                  <a:pt x="546" y="1701"/>
                </a:lnTo>
                <a:lnTo>
                  <a:pt x="561" y="1721"/>
                </a:lnTo>
                <a:lnTo>
                  <a:pt x="583" y="1741"/>
                </a:lnTo>
                <a:lnTo>
                  <a:pt x="612" y="1760"/>
                </a:lnTo>
                <a:lnTo>
                  <a:pt x="649" y="1781"/>
                </a:lnTo>
                <a:lnTo>
                  <a:pt x="692" y="1801"/>
                </a:lnTo>
                <a:lnTo>
                  <a:pt x="742" y="1822"/>
                </a:lnTo>
                <a:lnTo>
                  <a:pt x="742" y="1501"/>
                </a:lnTo>
                <a:lnTo>
                  <a:pt x="684" y="1479"/>
                </a:lnTo>
                <a:lnTo>
                  <a:pt x="631" y="1457"/>
                </a:lnTo>
                <a:lnTo>
                  <a:pt x="583" y="1433"/>
                </a:lnTo>
                <a:lnTo>
                  <a:pt x="540" y="1408"/>
                </a:lnTo>
                <a:close/>
                <a:moveTo>
                  <a:pt x="3523" y="1055"/>
                </a:moveTo>
                <a:lnTo>
                  <a:pt x="3517" y="1058"/>
                </a:lnTo>
                <a:lnTo>
                  <a:pt x="3509" y="1063"/>
                </a:lnTo>
                <a:lnTo>
                  <a:pt x="3486" y="1077"/>
                </a:lnTo>
                <a:lnTo>
                  <a:pt x="3465" y="1089"/>
                </a:lnTo>
                <a:lnTo>
                  <a:pt x="3438" y="1102"/>
                </a:lnTo>
                <a:lnTo>
                  <a:pt x="3411" y="1115"/>
                </a:lnTo>
                <a:lnTo>
                  <a:pt x="3404" y="1118"/>
                </a:lnTo>
                <a:lnTo>
                  <a:pt x="3397" y="1122"/>
                </a:lnTo>
                <a:lnTo>
                  <a:pt x="3341" y="1144"/>
                </a:lnTo>
                <a:lnTo>
                  <a:pt x="3329" y="1148"/>
                </a:lnTo>
                <a:lnTo>
                  <a:pt x="3259" y="1172"/>
                </a:lnTo>
                <a:lnTo>
                  <a:pt x="3233" y="1181"/>
                </a:lnTo>
                <a:lnTo>
                  <a:pt x="3191" y="1193"/>
                </a:lnTo>
                <a:lnTo>
                  <a:pt x="3101" y="1217"/>
                </a:lnTo>
                <a:lnTo>
                  <a:pt x="3005" y="1239"/>
                </a:lnTo>
                <a:lnTo>
                  <a:pt x="2904" y="1259"/>
                </a:lnTo>
                <a:lnTo>
                  <a:pt x="2796" y="1278"/>
                </a:lnTo>
                <a:lnTo>
                  <a:pt x="2684" y="1295"/>
                </a:lnTo>
                <a:lnTo>
                  <a:pt x="2566" y="1310"/>
                </a:lnTo>
                <a:lnTo>
                  <a:pt x="2446" y="1322"/>
                </a:lnTo>
                <a:lnTo>
                  <a:pt x="2321" y="1332"/>
                </a:lnTo>
                <a:lnTo>
                  <a:pt x="2193" y="1340"/>
                </a:lnTo>
                <a:lnTo>
                  <a:pt x="2063" y="1347"/>
                </a:lnTo>
                <a:lnTo>
                  <a:pt x="1930" y="1349"/>
                </a:lnTo>
                <a:lnTo>
                  <a:pt x="1822" y="1350"/>
                </a:lnTo>
                <a:lnTo>
                  <a:pt x="1747" y="1350"/>
                </a:lnTo>
                <a:lnTo>
                  <a:pt x="1669" y="1349"/>
                </a:lnTo>
                <a:lnTo>
                  <a:pt x="1543" y="1344"/>
                </a:lnTo>
                <a:lnTo>
                  <a:pt x="1418" y="1338"/>
                </a:lnTo>
                <a:lnTo>
                  <a:pt x="1418" y="1338"/>
                </a:lnTo>
                <a:lnTo>
                  <a:pt x="1417" y="1338"/>
                </a:lnTo>
                <a:lnTo>
                  <a:pt x="1416" y="1338"/>
                </a:lnTo>
                <a:lnTo>
                  <a:pt x="1414" y="1338"/>
                </a:lnTo>
                <a:lnTo>
                  <a:pt x="1300" y="1331"/>
                </a:lnTo>
                <a:lnTo>
                  <a:pt x="1189" y="1321"/>
                </a:lnTo>
                <a:lnTo>
                  <a:pt x="1079" y="1310"/>
                </a:lnTo>
                <a:lnTo>
                  <a:pt x="1079" y="1310"/>
                </a:lnTo>
                <a:lnTo>
                  <a:pt x="1078" y="1309"/>
                </a:lnTo>
                <a:lnTo>
                  <a:pt x="1078" y="1309"/>
                </a:lnTo>
                <a:lnTo>
                  <a:pt x="962" y="1294"/>
                </a:lnTo>
                <a:lnTo>
                  <a:pt x="849" y="1278"/>
                </a:lnTo>
                <a:lnTo>
                  <a:pt x="741" y="1259"/>
                </a:lnTo>
                <a:lnTo>
                  <a:pt x="637" y="1239"/>
                </a:lnTo>
                <a:lnTo>
                  <a:pt x="556" y="1220"/>
                </a:lnTo>
                <a:lnTo>
                  <a:pt x="550" y="1219"/>
                </a:lnTo>
                <a:lnTo>
                  <a:pt x="542" y="1217"/>
                </a:lnTo>
                <a:lnTo>
                  <a:pt x="541" y="1219"/>
                </a:lnTo>
                <a:lnTo>
                  <a:pt x="541" y="1221"/>
                </a:lnTo>
                <a:lnTo>
                  <a:pt x="547" y="1236"/>
                </a:lnTo>
                <a:lnTo>
                  <a:pt x="559" y="1253"/>
                </a:lnTo>
                <a:lnTo>
                  <a:pt x="580" y="1271"/>
                </a:lnTo>
                <a:lnTo>
                  <a:pt x="606" y="1289"/>
                </a:lnTo>
                <a:lnTo>
                  <a:pt x="639" y="1307"/>
                </a:lnTo>
                <a:lnTo>
                  <a:pt x="680" y="1327"/>
                </a:lnTo>
                <a:lnTo>
                  <a:pt x="725" y="1345"/>
                </a:lnTo>
                <a:lnTo>
                  <a:pt x="778" y="1365"/>
                </a:lnTo>
                <a:lnTo>
                  <a:pt x="835" y="1383"/>
                </a:lnTo>
                <a:lnTo>
                  <a:pt x="911" y="1406"/>
                </a:lnTo>
                <a:lnTo>
                  <a:pt x="995" y="1426"/>
                </a:lnTo>
                <a:lnTo>
                  <a:pt x="1086" y="1447"/>
                </a:lnTo>
                <a:lnTo>
                  <a:pt x="1185" y="1467"/>
                </a:lnTo>
                <a:lnTo>
                  <a:pt x="1290" y="1485"/>
                </a:lnTo>
                <a:lnTo>
                  <a:pt x="1403" y="1501"/>
                </a:lnTo>
                <a:lnTo>
                  <a:pt x="1524" y="1516"/>
                </a:lnTo>
                <a:lnTo>
                  <a:pt x="1650" y="1528"/>
                </a:lnTo>
                <a:lnTo>
                  <a:pt x="1782" y="1538"/>
                </a:lnTo>
                <a:lnTo>
                  <a:pt x="1921" y="1547"/>
                </a:lnTo>
                <a:lnTo>
                  <a:pt x="1995" y="1549"/>
                </a:lnTo>
                <a:lnTo>
                  <a:pt x="2056" y="1550"/>
                </a:lnTo>
                <a:lnTo>
                  <a:pt x="2139" y="1553"/>
                </a:lnTo>
                <a:lnTo>
                  <a:pt x="2226" y="1553"/>
                </a:lnTo>
                <a:lnTo>
                  <a:pt x="2313" y="1553"/>
                </a:lnTo>
                <a:lnTo>
                  <a:pt x="2397" y="1550"/>
                </a:lnTo>
                <a:lnTo>
                  <a:pt x="2458" y="1549"/>
                </a:lnTo>
                <a:lnTo>
                  <a:pt x="2532" y="1547"/>
                </a:lnTo>
                <a:lnTo>
                  <a:pt x="2670" y="1538"/>
                </a:lnTo>
                <a:lnTo>
                  <a:pt x="2803" y="1528"/>
                </a:lnTo>
                <a:lnTo>
                  <a:pt x="2929" y="1516"/>
                </a:lnTo>
                <a:lnTo>
                  <a:pt x="3049" y="1501"/>
                </a:lnTo>
                <a:lnTo>
                  <a:pt x="3162" y="1485"/>
                </a:lnTo>
                <a:lnTo>
                  <a:pt x="3268" y="1467"/>
                </a:lnTo>
                <a:lnTo>
                  <a:pt x="3367" y="1447"/>
                </a:lnTo>
                <a:lnTo>
                  <a:pt x="3458" y="1428"/>
                </a:lnTo>
                <a:lnTo>
                  <a:pt x="3541" y="1406"/>
                </a:lnTo>
                <a:lnTo>
                  <a:pt x="3617" y="1383"/>
                </a:lnTo>
                <a:lnTo>
                  <a:pt x="3676" y="1365"/>
                </a:lnTo>
                <a:lnTo>
                  <a:pt x="3728" y="1345"/>
                </a:lnTo>
                <a:lnTo>
                  <a:pt x="3774" y="1326"/>
                </a:lnTo>
                <a:lnTo>
                  <a:pt x="3815" y="1307"/>
                </a:lnTo>
                <a:lnTo>
                  <a:pt x="3848" y="1289"/>
                </a:lnTo>
                <a:lnTo>
                  <a:pt x="3874" y="1271"/>
                </a:lnTo>
                <a:lnTo>
                  <a:pt x="3893" y="1252"/>
                </a:lnTo>
                <a:lnTo>
                  <a:pt x="3907" y="1236"/>
                </a:lnTo>
                <a:lnTo>
                  <a:pt x="3912" y="1220"/>
                </a:lnTo>
                <a:lnTo>
                  <a:pt x="3909" y="1212"/>
                </a:lnTo>
                <a:lnTo>
                  <a:pt x="3902" y="1203"/>
                </a:lnTo>
                <a:lnTo>
                  <a:pt x="3891" y="1192"/>
                </a:lnTo>
                <a:lnTo>
                  <a:pt x="3875" y="1180"/>
                </a:lnTo>
                <a:lnTo>
                  <a:pt x="3854" y="1166"/>
                </a:lnTo>
                <a:lnTo>
                  <a:pt x="3828" y="1151"/>
                </a:lnTo>
                <a:lnTo>
                  <a:pt x="3795" y="1137"/>
                </a:lnTo>
                <a:lnTo>
                  <a:pt x="3756" y="1121"/>
                </a:lnTo>
                <a:lnTo>
                  <a:pt x="3711" y="1104"/>
                </a:lnTo>
                <a:lnTo>
                  <a:pt x="3655" y="1088"/>
                </a:lnTo>
                <a:lnTo>
                  <a:pt x="3594" y="1072"/>
                </a:lnTo>
                <a:lnTo>
                  <a:pt x="3523" y="1055"/>
                </a:lnTo>
                <a:close/>
                <a:moveTo>
                  <a:pt x="2159" y="870"/>
                </a:moveTo>
                <a:lnTo>
                  <a:pt x="1955" y="877"/>
                </a:lnTo>
                <a:lnTo>
                  <a:pt x="1944" y="877"/>
                </a:lnTo>
                <a:lnTo>
                  <a:pt x="1889" y="878"/>
                </a:lnTo>
                <a:lnTo>
                  <a:pt x="1889" y="1215"/>
                </a:lnTo>
                <a:lnTo>
                  <a:pt x="1963" y="1214"/>
                </a:lnTo>
                <a:lnTo>
                  <a:pt x="1984" y="1213"/>
                </a:lnTo>
                <a:lnTo>
                  <a:pt x="2122" y="1209"/>
                </a:lnTo>
                <a:lnTo>
                  <a:pt x="2123" y="1209"/>
                </a:lnTo>
                <a:lnTo>
                  <a:pt x="2125" y="1209"/>
                </a:lnTo>
                <a:lnTo>
                  <a:pt x="2159" y="1207"/>
                </a:lnTo>
                <a:lnTo>
                  <a:pt x="2159" y="870"/>
                </a:lnTo>
                <a:close/>
                <a:moveTo>
                  <a:pt x="1484" y="870"/>
                </a:moveTo>
                <a:lnTo>
                  <a:pt x="1484" y="1207"/>
                </a:lnTo>
                <a:lnTo>
                  <a:pt x="1618" y="1212"/>
                </a:lnTo>
                <a:lnTo>
                  <a:pt x="1754" y="1215"/>
                </a:lnTo>
                <a:lnTo>
                  <a:pt x="1754" y="878"/>
                </a:lnTo>
                <a:lnTo>
                  <a:pt x="1699" y="877"/>
                </a:lnTo>
                <a:lnTo>
                  <a:pt x="1688" y="877"/>
                </a:lnTo>
                <a:lnTo>
                  <a:pt x="1484" y="870"/>
                </a:lnTo>
                <a:close/>
                <a:moveTo>
                  <a:pt x="2496" y="846"/>
                </a:moveTo>
                <a:lnTo>
                  <a:pt x="2396" y="854"/>
                </a:lnTo>
                <a:lnTo>
                  <a:pt x="2294" y="863"/>
                </a:lnTo>
                <a:lnTo>
                  <a:pt x="2294" y="1199"/>
                </a:lnTo>
                <a:lnTo>
                  <a:pt x="2397" y="1191"/>
                </a:lnTo>
                <a:lnTo>
                  <a:pt x="2496" y="1181"/>
                </a:lnTo>
                <a:lnTo>
                  <a:pt x="2496" y="846"/>
                </a:lnTo>
                <a:close/>
                <a:moveTo>
                  <a:pt x="1147" y="846"/>
                </a:moveTo>
                <a:lnTo>
                  <a:pt x="1147" y="1181"/>
                </a:lnTo>
                <a:lnTo>
                  <a:pt x="1248" y="1191"/>
                </a:lnTo>
                <a:lnTo>
                  <a:pt x="1349" y="1198"/>
                </a:lnTo>
                <a:lnTo>
                  <a:pt x="1349" y="863"/>
                </a:lnTo>
                <a:lnTo>
                  <a:pt x="1248" y="854"/>
                </a:lnTo>
                <a:lnTo>
                  <a:pt x="1147" y="846"/>
                </a:lnTo>
                <a:close/>
                <a:moveTo>
                  <a:pt x="2834" y="803"/>
                </a:moveTo>
                <a:lnTo>
                  <a:pt x="2734" y="818"/>
                </a:lnTo>
                <a:lnTo>
                  <a:pt x="2631" y="831"/>
                </a:lnTo>
                <a:lnTo>
                  <a:pt x="2631" y="1165"/>
                </a:lnTo>
                <a:lnTo>
                  <a:pt x="2735" y="1150"/>
                </a:lnTo>
                <a:lnTo>
                  <a:pt x="2834" y="1134"/>
                </a:lnTo>
                <a:lnTo>
                  <a:pt x="2834" y="803"/>
                </a:lnTo>
                <a:close/>
                <a:moveTo>
                  <a:pt x="810" y="803"/>
                </a:moveTo>
                <a:lnTo>
                  <a:pt x="810" y="1134"/>
                </a:lnTo>
                <a:lnTo>
                  <a:pt x="832" y="1138"/>
                </a:lnTo>
                <a:lnTo>
                  <a:pt x="946" y="1156"/>
                </a:lnTo>
                <a:lnTo>
                  <a:pt x="972" y="1160"/>
                </a:lnTo>
                <a:lnTo>
                  <a:pt x="1012" y="1165"/>
                </a:lnTo>
                <a:lnTo>
                  <a:pt x="1012" y="831"/>
                </a:lnTo>
                <a:lnTo>
                  <a:pt x="909" y="818"/>
                </a:lnTo>
                <a:lnTo>
                  <a:pt x="810" y="803"/>
                </a:lnTo>
                <a:close/>
                <a:moveTo>
                  <a:pt x="3171" y="733"/>
                </a:moveTo>
                <a:lnTo>
                  <a:pt x="3073" y="756"/>
                </a:lnTo>
                <a:lnTo>
                  <a:pt x="2969" y="778"/>
                </a:lnTo>
                <a:lnTo>
                  <a:pt x="2969" y="1107"/>
                </a:lnTo>
                <a:lnTo>
                  <a:pt x="3041" y="1091"/>
                </a:lnTo>
                <a:lnTo>
                  <a:pt x="3108" y="1075"/>
                </a:lnTo>
                <a:lnTo>
                  <a:pt x="3171" y="1058"/>
                </a:lnTo>
                <a:lnTo>
                  <a:pt x="3171" y="733"/>
                </a:lnTo>
                <a:close/>
                <a:moveTo>
                  <a:pt x="472" y="733"/>
                </a:moveTo>
                <a:lnTo>
                  <a:pt x="472" y="1058"/>
                </a:lnTo>
                <a:lnTo>
                  <a:pt x="508" y="1068"/>
                </a:lnTo>
                <a:lnTo>
                  <a:pt x="545" y="1078"/>
                </a:lnTo>
                <a:lnTo>
                  <a:pt x="596" y="1091"/>
                </a:lnTo>
                <a:lnTo>
                  <a:pt x="650" y="1104"/>
                </a:lnTo>
                <a:lnTo>
                  <a:pt x="675" y="1109"/>
                </a:lnTo>
                <a:lnTo>
                  <a:pt x="675" y="778"/>
                </a:lnTo>
                <a:lnTo>
                  <a:pt x="570" y="756"/>
                </a:lnTo>
                <a:lnTo>
                  <a:pt x="472" y="733"/>
                </a:lnTo>
                <a:close/>
                <a:moveTo>
                  <a:pt x="3508" y="598"/>
                </a:moveTo>
                <a:lnTo>
                  <a:pt x="3465" y="624"/>
                </a:lnTo>
                <a:lnTo>
                  <a:pt x="3417" y="647"/>
                </a:lnTo>
                <a:lnTo>
                  <a:pt x="3364" y="669"/>
                </a:lnTo>
                <a:lnTo>
                  <a:pt x="3306" y="691"/>
                </a:lnTo>
                <a:lnTo>
                  <a:pt x="3306" y="1013"/>
                </a:lnTo>
                <a:lnTo>
                  <a:pt x="3355" y="992"/>
                </a:lnTo>
                <a:lnTo>
                  <a:pt x="3399" y="971"/>
                </a:lnTo>
                <a:lnTo>
                  <a:pt x="3436" y="950"/>
                </a:lnTo>
                <a:lnTo>
                  <a:pt x="3467" y="929"/>
                </a:lnTo>
                <a:lnTo>
                  <a:pt x="3491" y="910"/>
                </a:lnTo>
                <a:lnTo>
                  <a:pt x="3492" y="911"/>
                </a:lnTo>
                <a:lnTo>
                  <a:pt x="3501" y="899"/>
                </a:lnTo>
                <a:lnTo>
                  <a:pt x="3507" y="888"/>
                </a:lnTo>
                <a:lnTo>
                  <a:pt x="3508" y="878"/>
                </a:lnTo>
                <a:lnTo>
                  <a:pt x="3508" y="598"/>
                </a:lnTo>
                <a:close/>
                <a:moveTo>
                  <a:pt x="135" y="598"/>
                </a:moveTo>
                <a:lnTo>
                  <a:pt x="135" y="878"/>
                </a:lnTo>
                <a:lnTo>
                  <a:pt x="139" y="893"/>
                </a:lnTo>
                <a:lnTo>
                  <a:pt x="148" y="908"/>
                </a:lnTo>
                <a:lnTo>
                  <a:pt x="164" y="924"/>
                </a:lnTo>
                <a:lnTo>
                  <a:pt x="186" y="942"/>
                </a:lnTo>
                <a:lnTo>
                  <a:pt x="216" y="960"/>
                </a:lnTo>
                <a:lnTo>
                  <a:pt x="250" y="977"/>
                </a:lnTo>
                <a:lnTo>
                  <a:pt x="291" y="996"/>
                </a:lnTo>
                <a:lnTo>
                  <a:pt x="337" y="1014"/>
                </a:lnTo>
                <a:lnTo>
                  <a:pt x="337" y="691"/>
                </a:lnTo>
                <a:lnTo>
                  <a:pt x="280" y="669"/>
                </a:lnTo>
                <a:lnTo>
                  <a:pt x="226" y="647"/>
                </a:lnTo>
                <a:lnTo>
                  <a:pt x="178" y="624"/>
                </a:lnTo>
                <a:lnTo>
                  <a:pt x="135" y="598"/>
                </a:lnTo>
                <a:close/>
                <a:moveTo>
                  <a:pt x="1822" y="135"/>
                </a:moveTo>
                <a:lnTo>
                  <a:pt x="1673" y="137"/>
                </a:lnTo>
                <a:lnTo>
                  <a:pt x="1532" y="140"/>
                </a:lnTo>
                <a:lnTo>
                  <a:pt x="1397" y="145"/>
                </a:lnTo>
                <a:lnTo>
                  <a:pt x="1270" y="151"/>
                </a:lnTo>
                <a:lnTo>
                  <a:pt x="1148" y="160"/>
                </a:lnTo>
                <a:lnTo>
                  <a:pt x="1034" y="170"/>
                </a:lnTo>
                <a:lnTo>
                  <a:pt x="927" y="181"/>
                </a:lnTo>
                <a:lnTo>
                  <a:pt x="827" y="193"/>
                </a:lnTo>
                <a:lnTo>
                  <a:pt x="732" y="206"/>
                </a:lnTo>
                <a:lnTo>
                  <a:pt x="645" y="221"/>
                </a:lnTo>
                <a:lnTo>
                  <a:pt x="565" y="236"/>
                </a:lnTo>
                <a:lnTo>
                  <a:pt x="492" y="252"/>
                </a:lnTo>
                <a:lnTo>
                  <a:pt x="426" y="268"/>
                </a:lnTo>
                <a:lnTo>
                  <a:pt x="367" y="284"/>
                </a:lnTo>
                <a:lnTo>
                  <a:pt x="314" y="301"/>
                </a:lnTo>
                <a:lnTo>
                  <a:pt x="267" y="317"/>
                </a:lnTo>
                <a:lnTo>
                  <a:pt x="228" y="334"/>
                </a:lnTo>
                <a:lnTo>
                  <a:pt x="196" y="350"/>
                </a:lnTo>
                <a:lnTo>
                  <a:pt x="172" y="366"/>
                </a:lnTo>
                <a:lnTo>
                  <a:pt x="152" y="382"/>
                </a:lnTo>
                <a:lnTo>
                  <a:pt x="141" y="397"/>
                </a:lnTo>
                <a:lnTo>
                  <a:pt x="136" y="411"/>
                </a:lnTo>
                <a:lnTo>
                  <a:pt x="142" y="427"/>
                </a:lnTo>
                <a:lnTo>
                  <a:pt x="156" y="443"/>
                </a:lnTo>
                <a:lnTo>
                  <a:pt x="175" y="461"/>
                </a:lnTo>
                <a:lnTo>
                  <a:pt x="202" y="479"/>
                </a:lnTo>
                <a:lnTo>
                  <a:pt x="236" y="497"/>
                </a:lnTo>
                <a:lnTo>
                  <a:pt x="275" y="517"/>
                </a:lnTo>
                <a:lnTo>
                  <a:pt x="320" y="535"/>
                </a:lnTo>
                <a:lnTo>
                  <a:pt x="373" y="555"/>
                </a:lnTo>
                <a:lnTo>
                  <a:pt x="431" y="573"/>
                </a:lnTo>
                <a:lnTo>
                  <a:pt x="507" y="596"/>
                </a:lnTo>
                <a:lnTo>
                  <a:pt x="590" y="618"/>
                </a:lnTo>
                <a:lnTo>
                  <a:pt x="681" y="637"/>
                </a:lnTo>
                <a:lnTo>
                  <a:pt x="780" y="657"/>
                </a:lnTo>
                <a:lnTo>
                  <a:pt x="886" y="675"/>
                </a:lnTo>
                <a:lnTo>
                  <a:pt x="999" y="691"/>
                </a:lnTo>
                <a:lnTo>
                  <a:pt x="1119" y="706"/>
                </a:lnTo>
                <a:lnTo>
                  <a:pt x="1245" y="718"/>
                </a:lnTo>
                <a:lnTo>
                  <a:pt x="1378" y="728"/>
                </a:lnTo>
                <a:lnTo>
                  <a:pt x="1516" y="737"/>
                </a:lnTo>
                <a:lnTo>
                  <a:pt x="1590" y="739"/>
                </a:lnTo>
                <a:lnTo>
                  <a:pt x="1651" y="740"/>
                </a:lnTo>
                <a:lnTo>
                  <a:pt x="1735" y="743"/>
                </a:lnTo>
                <a:lnTo>
                  <a:pt x="1822" y="743"/>
                </a:lnTo>
                <a:lnTo>
                  <a:pt x="1909" y="743"/>
                </a:lnTo>
                <a:lnTo>
                  <a:pt x="1992" y="740"/>
                </a:lnTo>
                <a:lnTo>
                  <a:pt x="2053" y="739"/>
                </a:lnTo>
                <a:lnTo>
                  <a:pt x="2127" y="737"/>
                </a:lnTo>
                <a:lnTo>
                  <a:pt x="2266" y="728"/>
                </a:lnTo>
                <a:lnTo>
                  <a:pt x="2398" y="718"/>
                </a:lnTo>
                <a:lnTo>
                  <a:pt x="2524" y="706"/>
                </a:lnTo>
                <a:lnTo>
                  <a:pt x="2645" y="691"/>
                </a:lnTo>
                <a:lnTo>
                  <a:pt x="2758" y="675"/>
                </a:lnTo>
                <a:lnTo>
                  <a:pt x="2863" y="657"/>
                </a:lnTo>
                <a:lnTo>
                  <a:pt x="2962" y="637"/>
                </a:lnTo>
                <a:lnTo>
                  <a:pt x="3053" y="618"/>
                </a:lnTo>
                <a:lnTo>
                  <a:pt x="3137" y="596"/>
                </a:lnTo>
                <a:lnTo>
                  <a:pt x="3213" y="573"/>
                </a:lnTo>
                <a:lnTo>
                  <a:pt x="3270" y="555"/>
                </a:lnTo>
                <a:lnTo>
                  <a:pt x="3322" y="535"/>
                </a:lnTo>
                <a:lnTo>
                  <a:pt x="3368" y="517"/>
                </a:lnTo>
                <a:lnTo>
                  <a:pt x="3408" y="497"/>
                </a:lnTo>
                <a:lnTo>
                  <a:pt x="3441" y="479"/>
                </a:lnTo>
                <a:lnTo>
                  <a:pt x="3468" y="461"/>
                </a:lnTo>
                <a:lnTo>
                  <a:pt x="3487" y="443"/>
                </a:lnTo>
                <a:lnTo>
                  <a:pt x="3501" y="427"/>
                </a:lnTo>
                <a:lnTo>
                  <a:pt x="3507" y="411"/>
                </a:lnTo>
                <a:lnTo>
                  <a:pt x="3502" y="397"/>
                </a:lnTo>
                <a:lnTo>
                  <a:pt x="3491" y="382"/>
                </a:lnTo>
                <a:lnTo>
                  <a:pt x="3473" y="366"/>
                </a:lnTo>
                <a:lnTo>
                  <a:pt x="3447" y="350"/>
                </a:lnTo>
                <a:lnTo>
                  <a:pt x="3415" y="334"/>
                </a:lnTo>
                <a:lnTo>
                  <a:pt x="3376" y="317"/>
                </a:lnTo>
                <a:lnTo>
                  <a:pt x="3329" y="301"/>
                </a:lnTo>
                <a:lnTo>
                  <a:pt x="3276" y="284"/>
                </a:lnTo>
                <a:lnTo>
                  <a:pt x="3218" y="268"/>
                </a:lnTo>
                <a:lnTo>
                  <a:pt x="3151" y="252"/>
                </a:lnTo>
                <a:lnTo>
                  <a:pt x="3078" y="236"/>
                </a:lnTo>
                <a:lnTo>
                  <a:pt x="2998" y="221"/>
                </a:lnTo>
                <a:lnTo>
                  <a:pt x="2911" y="206"/>
                </a:lnTo>
                <a:lnTo>
                  <a:pt x="2818" y="193"/>
                </a:lnTo>
                <a:lnTo>
                  <a:pt x="2717" y="181"/>
                </a:lnTo>
                <a:lnTo>
                  <a:pt x="2609" y="170"/>
                </a:lnTo>
                <a:lnTo>
                  <a:pt x="2495" y="160"/>
                </a:lnTo>
                <a:lnTo>
                  <a:pt x="2374" y="151"/>
                </a:lnTo>
                <a:lnTo>
                  <a:pt x="2246" y="145"/>
                </a:lnTo>
                <a:lnTo>
                  <a:pt x="2111" y="140"/>
                </a:lnTo>
                <a:lnTo>
                  <a:pt x="1970" y="137"/>
                </a:lnTo>
                <a:lnTo>
                  <a:pt x="1822" y="135"/>
                </a:lnTo>
                <a:close/>
                <a:moveTo>
                  <a:pt x="1822" y="0"/>
                </a:moveTo>
                <a:lnTo>
                  <a:pt x="1841" y="0"/>
                </a:lnTo>
                <a:lnTo>
                  <a:pt x="1867" y="0"/>
                </a:lnTo>
                <a:lnTo>
                  <a:pt x="1899" y="2"/>
                </a:lnTo>
                <a:lnTo>
                  <a:pt x="1937" y="2"/>
                </a:lnTo>
                <a:lnTo>
                  <a:pt x="1980" y="3"/>
                </a:lnTo>
                <a:lnTo>
                  <a:pt x="2028" y="3"/>
                </a:lnTo>
                <a:lnTo>
                  <a:pt x="2079" y="5"/>
                </a:lnTo>
                <a:lnTo>
                  <a:pt x="2136" y="6"/>
                </a:lnTo>
                <a:lnTo>
                  <a:pt x="2196" y="9"/>
                </a:lnTo>
                <a:lnTo>
                  <a:pt x="2260" y="11"/>
                </a:lnTo>
                <a:lnTo>
                  <a:pt x="2325" y="15"/>
                </a:lnTo>
                <a:lnTo>
                  <a:pt x="2393" y="20"/>
                </a:lnTo>
                <a:lnTo>
                  <a:pt x="2463" y="24"/>
                </a:lnTo>
                <a:lnTo>
                  <a:pt x="2536" y="30"/>
                </a:lnTo>
                <a:lnTo>
                  <a:pt x="2608" y="36"/>
                </a:lnTo>
                <a:lnTo>
                  <a:pt x="2681" y="43"/>
                </a:lnTo>
                <a:lnTo>
                  <a:pt x="2755" y="51"/>
                </a:lnTo>
                <a:lnTo>
                  <a:pt x="2829" y="60"/>
                </a:lnTo>
                <a:lnTo>
                  <a:pt x="2902" y="70"/>
                </a:lnTo>
                <a:lnTo>
                  <a:pt x="2973" y="81"/>
                </a:lnTo>
                <a:lnTo>
                  <a:pt x="3045" y="92"/>
                </a:lnTo>
                <a:lnTo>
                  <a:pt x="3112" y="106"/>
                </a:lnTo>
                <a:lnTo>
                  <a:pt x="3178" y="121"/>
                </a:lnTo>
                <a:lnTo>
                  <a:pt x="3242" y="137"/>
                </a:lnTo>
                <a:lnTo>
                  <a:pt x="3303" y="154"/>
                </a:lnTo>
                <a:lnTo>
                  <a:pt x="3360" y="171"/>
                </a:lnTo>
                <a:lnTo>
                  <a:pt x="3413" y="191"/>
                </a:lnTo>
                <a:lnTo>
                  <a:pt x="3462" y="213"/>
                </a:lnTo>
                <a:lnTo>
                  <a:pt x="3505" y="235"/>
                </a:lnTo>
                <a:lnTo>
                  <a:pt x="3544" y="259"/>
                </a:lnTo>
                <a:lnTo>
                  <a:pt x="3576" y="285"/>
                </a:lnTo>
                <a:lnTo>
                  <a:pt x="3603" y="312"/>
                </a:lnTo>
                <a:lnTo>
                  <a:pt x="3624" y="341"/>
                </a:lnTo>
                <a:lnTo>
                  <a:pt x="3636" y="372"/>
                </a:lnTo>
                <a:lnTo>
                  <a:pt x="3642" y="405"/>
                </a:lnTo>
                <a:lnTo>
                  <a:pt x="3643" y="405"/>
                </a:lnTo>
                <a:lnTo>
                  <a:pt x="3643" y="878"/>
                </a:lnTo>
                <a:lnTo>
                  <a:pt x="3640" y="910"/>
                </a:lnTo>
                <a:lnTo>
                  <a:pt x="3628" y="940"/>
                </a:lnTo>
                <a:lnTo>
                  <a:pt x="3707" y="962"/>
                </a:lnTo>
                <a:lnTo>
                  <a:pt x="3777" y="985"/>
                </a:lnTo>
                <a:lnTo>
                  <a:pt x="3839" y="1009"/>
                </a:lnTo>
                <a:lnTo>
                  <a:pt x="3892" y="1034"/>
                </a:lnTo>
                <a:lnTo>
                  <a:pt x="3939" y="1061"/>
                </a:lnTo>
                <a:lnTo>
                  <a:pt x="3976" y="1089"/>
                </a:lnTo>
                <a:lnTo>
                  <a:pt x="4006" y="1118"/>
                </a:lnTo>
                <a:lnTo>
                  <a:pt x="4027" y="1149"/>
                </a:lnTo>
                <a:lnTo>
                  <a:pt x="4042" y="1181"/>
                </a:lnTo>
                <a:lnTo>
                  <a:pt x="4047" y="1215"/>
                </a:lnTo>
                <a:lnTo>
                  <a:pt x="4048" y="1215"/>
                </a:lnTo>
                <a:lnTo>
                  <a:pt x="4048" y="1688"/>
                </a:lnTo>
                <a:lnTo>
                  <a:pt x="4044" y="1722"/>
                </a:lnTo>
                <a:lnTo>
                  <a:pt x="4032" y="1754"/>
                </a:lnTo>
                <a:lnTo>
                  <a:pt x="4014" y="1786"/>
                </a:lnTo>
                <a:lnTo>
                  <a:pt x="3988" y="1815"/>
                </a:lnTo>
                <a:lnTo>
                  <a:pt x="3955" y="1844"/>
                </a:lnTo>
                <a:lnTo>
                  <a:pt x="3917" y="1872"/>
                </a:lnTo>
                <a:lnTo>
                  <a:pt x="3871" y="1898"/>
                </a:lnTo>
                <a:lnTo>
                  <a:pt x="3822" y="1922"/>
                </a:lnTo>
                <a:lnTo>
                  <a:pt x="3767" y="1946"/>
                </a:lnTo>
                <a:lnTo>
                  <a:pt x="3707" y="1968"/>
                </a:lnTo>
                <a:lnTo>
                  <a:pt x="3643" y="1988"/>
                </a:lnTo>
                <a:lnTo>
                  <a:pt x="3643" y="2430"/>
                </a:lnTo>
                <a:lnTo>
                  <a:pt x="3640" y="2461"/>
                </a:lnTo>
                <a:lnTo>
                  <a:pt x="3630" y="2490"/>
                </a:lnTo>
                <a:lnTo>
                  <a:pt x="3679" y="2513"/>
                </a:lnTo>
                <a:lnTo>
                  <a:pt x="3722" y="2536"/>
                </a:lnTo>
                <a:lnTo>
                  <a:pt x="3757" y="2560"/>
                </a:lnTo>
                <a:lnTo>
                  <a:pt x="3788" y="2586"/>
                </a:lnTo>
                <a:lnTo>
                  <a:pt x="3811" y="2613"/>
                </a:lnTo>
                <a:lnTo>
                  <a:pt x="3828" y="2641"/>
                </a:lnTo>
                <a:lnTo>
                  <a:pt x="3839" y="2670"/>
                </a:lnTo>
                <a:lnTo>
                  <a:pt x="3844" y="2700"/>
                </a:lnTo>
                <a:lnTo>
                  <a:pt x="3846" y="2700"/>
                </a:lnTo>
                <a:lnTo>
                  <a:pt x="3846" y="3173"/>
                </a:lnTo>
                <a:lnTo>
                  <a:pt x="3842" y="3207"/>
                </a:lnTo>
                <a:lnTo>
                  <a:pt x="3830" y="3240"/>
                </a:lnTo>
                <a:lnTo>
                  <a:pt x="3810" y="3272"/>
                </a:lnTo>
                <a:lnTo>
                  <a:pt x="3783" y="3303"/>
                </a:lnTo>
                <a:lnTo>
                  <a:pt x="3749" y="3332"/>
                </a:lnTo>
                <a:lnTo>
                  <a:pt x="3708" y="3361"/>
                </a:lnTo>
                <a:lnTo>
                  <a:pt x="3662" y="3386"/>
                </a:lnTo>
                <a:lnTo>
                  <a:pt x="3610" y="3412"/>
                </a:lnTo>
                <a:lnTo>
                  <a:pt x="3552" y="3435"/>
                </a:lnTo>
                <a:lnTo>
                  <a:pt x="3491" y="3458"/>
                </a:lnTo>
                <a:lnTo>
                  <a:pt x="3424" y="3480"/>
                </a:lnTo>
                <a:lnTo>
                  <a:pt x="3354" y="3499"/>
                </a:lnTo>
                <a:lnTo>
                  <a:pt x="3279" y="3518"/>
                </a:lnTo>
                <a:lnTo>
                  <a:pt x="3202" y="3535"/>
                </a:lnTo>
                <a:lnTo>
                  <a:pt x="3122" y="3551"/>
                </a:lnTo>
                <a:lnTo>
                  <a:pt x="3038" y="3566"/>
                </a:lnTo>
                <a:lnTo>
                  <a:pt x="2954" y="3579"/>
                </a:lnTo>
                <a:lnTo>
                  <a:pt x="2867" y="3591"/>
                </a:lnTo>
                <a:lnTo>
                  <a:pt x="2778" y="3602"/>
                </a:lnTo>
                <a:lnTo>
                  <a:pt x="2775" y="3602"/>
                </a:lnTo>
                <a:lnTo>
                  <a:pt x="2770" y="3604"/>
                </a:lnTo>
                <a:lnTo>
                  <a:pt x="2766" y="3605"/>
                </a:lnTo>
                <a:lnTo>
                  <a:pt x="2765" y="3604"/>
                </a:lnTo>
                <a:lnTo>
                  <a:pt x="2762" y="3604"/>
                </a:lnTo>
                <a:lnTo>
                  <a:pt x="2599" y="3620"/>
                </a:lnTo>
                <a:lnTo>
                  <a:pt x="2435" y="3632"/>
                </a:lnTo>
                <a:lnTo>
                  <a:pt x="2432" y="3633"/>
                </a:lnTo>
                <a:lnTo>
                  <a:pt x="2429" y="3633"/>
                </a:lnTo>
                <a:lnTo>
                  <a:pt x="2428" y="3633"/>
                </a:lnTo>
                <a:lnTo>
                  <a:pt x="2425" y="3633"/>
                </a:lnTo>
                <a:lnTo>
                  <a:pt x="2288" y="3639"/>
                </a:lnTo>
                <a:lnTo>
                  <a:pt x="2154" y="3644"/>
                </a:lnTo>
                <a:lnTo>
                  <a:pt x="2024" y="3645"/>
                </a:lnTo>
                <a:lnTo>
                  <a:pt x="1894" y="3644"/>
                </a:lnTo>
                <a:lnTo>
                  <a:pt x="1760" y="3639"/>
                </a:lnTo>
                <a:lnTo>
                  <a:pt x="1623" y="3633"/>
                </a:lnTo>
                <a:lnTo>
                  <a:pt x="1620" y="3633"/>
                </a:lnTo>
                <a:lnTo>
                  <a:pt x="1619" y="3633"/>
                </a:lnTo>
                <a:lnTo>
                  <a:pt x="1616" y="3633"/>
                </a:lnTo>
                <a:lnTo>
                  <a:pt x="1613" y="3632"/>
                </a:lnTo>
                <a:lnTo>
                  <a:pt x="1449" y="3620"/>
                </a:lnTo>
                <a:lnTo>
                  <a:pt x="1286" y="3604"/>
                </a:lnTo>
                <a:lnTo>
                  <a:pt x="1283" y="3604"/>
                </a:lnTo>
                <a:lnTo>
                  <a:pt x="1282" y="3605"/>
                </a:lnTo>
                <a:lnTo>
                  <a:pt x="1278" y="3604"/>
                </a:lnTo>
                <a:lnTo>
                  <a:pt x="1273" y="3604"/>
                </a:lnTo>
                <a:lnTo>
                  <a:pt x="1270" y="3602"/>
                </a:lnTo>
                <a:lnTo>
                  <a:pt x="1181" y="3591"/>
                </a:lnTo>
                <a:lnTo>
                  <a:pt x="1094" y="3579"/>
                </a:lnTo>
                <a:lnTo>
                  <a:pt x="1010" y="3566"/>
                </a:lnTo>
                <a:lnTo>
                  <a:pt x="926" y="3551"/>
                </a:lnTo>
                <a:lnTo>
                  <a:pt x="846" y="3535"/>
                </a:lnTo>
                <a:lnTo>
                  <a:pt x="769" y="3518"/>
                </a:lnTo>
                <a:lnTo>
                  <a:pt x="694" y="3499"/>
                </a:lnTo>
                <a:lnTo>
                  <a:pt x="624" y="3480"/>
                </a:lnTo>
                <a:lnTo>
                  <a:pt x="557" y="3459"/>
                </a:lnTo>
                <a:lnTo>
                  <a:pt x="496" y="3435"/>
                </a:lnTo>
                <a:lnTo>
                  <a:pt x="438" y="3412"/>
                </a:lnTo>
                <a:lnTo>
                  <a:pt x="386" y="3388"/>
                </a:lnTo>
                <a:lnTo>
                  <a:pt x="340" y="3361"/>
                </a:lnTo>
                <a:lnTo>
                  <a:pt x="299" y="3332"/>
                </a:lnTo>
                <a:lnTo>
                  <a:pt x="265" y="3304"/>
                </a:lnTo>
                <a:lnTo>
                  <a:pt x="238" y="3273"/>
                </a:lnTo>
                <a:lnTo>
                  <a:pt x="218" y="3242"/>
                </a:lnTo>
                <a:lnTo>
                  <a:pt x="206" y="3208"/>
                </a:lnTo>
                <a:lnTo>
                  <a:pt x="202" y="3173"/>
                </a:lnTo>
                <a:lnTo>
                  <a:pt x="202" y="2700"/>
                </a:lnTo>
                <a:lnTo>
                  <a:pt x="204" y="2700"/>
                </a:lnTo>
                <a:lnTo>
                  <a:pt x="206" y="2679"/>
                </a:lnTo>
                <a:lnTo>
                  <a:pt x="212" y="2659"/>
                </a:lnTo>
                <a:lnTo>
                  <a:pt x="166" y="2634"/>
                </a:lnTo>
                <a:lnTo>
                  <a:pt x="124" y="2608"/>
                </a:lnTo>
                <a:lnTo>
                  <a:pt x="87" y="2582"/>
                </a:lnTo>
                <a:lnTo>
                  <a:pt x="56" y="2554"/>
                </a:lnTo>
                <a:lnTo>
                  <a:pt x="33" y="2525"/>
                </a:lnTo>
                <a:lnTo>
                  <a:pt x="15" y="2495"/>
                </a:lnTo>
                <a:lnTo>
                  <a:pt x="4" y="2463"/>
                </a:lnTo>
                <a:lnTo>
                  <a:pt x="0" y="2430"/>
                </a:lnTo>
                <a:lnTo>
                  <a:pt x="0" y="1958"/>
                </a:lnTo>
                <a:lnTo>
                  <a:pt x="1" y="1958"/>
                </a:lnTo>
                <a:lnTo>
                  <a:pt x="6" y="1925"/>
                </a:lnTo>
                <a:lnTo>
                  <a:pt x="20" y="1893"/>
                </a:lnTo>
                <a:lnTo>
                  <a:pt x="40" y="1862"/>
                </a:lnTo>
                <a:lnTo>
                  <a:pt x="70" y="1834"/>
                </a:lnTo>
                <a:lnTo>
                  <a:pt x="105" y="1806"/>
                </a:lnTo>
                <a:lnTo>
                  <a:pt x="150" y="1780"/>
                </a:lnTo>
                <a:lnTo>
                  <a:pt x="202" y="1754"/>
                </a:lnTo>
                <a:lnTo>
                  <a:pt x="261" y="1731"/>
                </a:lnTo>
                <a:lnTo>
                  <a:pt x="329" y="1709"/>
                </a:lnTo>
                <a:lnTo>
                  <a:pt x="405" y="1687"/>
                </a:lnTo>
                <a:lnTo>
                  <a:pt x="405" y="1215"/>
                </a:lnTo>
                <a:lnTo>
                  <a:pt x="406" y="1215"/>
                </a:lnTo>
                <a:lnTo>
                  <a:pt x="412" y="1181"/>
                </a:lnTo>
                <a:lnTo>
                  <a:pt x="347" y="1160"/>
                </a:lnTo>
                <a:lnTo>
                  <a:pt x="286" y="1138"/>
                </a:lnTo>
                <a:lnTo>
                  <a:pt x="231" y="1115"/>
                </a:lnTo>
                <a:lnTo>
                  <a:pt x="179" y="1089"/>
                </a:lnTo>
                <a:lnTo>
                  <a:pt x="134" y="1063"/>
                </a:lnTo>
                <a:lnTo>
                  <a:pt x="94" y="1036"/>
                </a:lnTo>
                <a:lnTo>
                  <a:pt x="61" y="1007"/>
                </a:lnTo>
                <a:lnTo>
                  <a:pt x="36" y="976"/>
                </a:lnTo>
                <a:lnTo>
                  <a:pt x="16" y="945"/>
                </a:lnTo>
                <a:lnTo>
                  <a:pt x="4" y="912"/>
                </a:lnTo>
                <a:lnTo>
                  <a:pt x="0" y="878"/>
                </a:lnTo>
                <a:lnTo>
                  <a:pt x="0" y="405"/>
                </a:lnTo>
                <a:lnTo>
                  <a:pt x="1" y="405"/>
                </a:lnTo>
                <a:lnTo>
                  <a:pt x="7" y="372"/>
                </a:lnTo>
                <a:lnTo>
                  <a:pt x="20" y="341"/>
                </a:lnTo>
                <a:lnTo>
                  <a:pt x="40" y="312"/>
                </a:lnTo>
                <a:lnTo>
                  <a:pt x="67" y="285"/>
                </a:lnTo>
                <a:lnTo>
                  <a:pt x="99" y="259"/>
                </a:lnTo>
                <a:lnTo>
                  <a:pt x="139" y="235"/>
                </a:lnTo>
                <a:lnTo>
                  <a:pt x="182" y="213"/>
                </a:lnTo>
                <a:lnTo>
                  <a:pt x="231" y="191"/>
                </a:lnTo>
                <a:lnTo>
                  <a:pt x="283" y="171"/>
                </a:lnTo>
                <a:lnTo>
                  <a:pt x="340" y="154"/>
                </a:lnTo>
                <a:lnTo>
                  <a:pt x="401" y="137"/>
                </a:lnTo>
                <a:lnTo>
                  <a:pt x="464" y="121"/>
                </a:lnTo>
                <a:lnTo>
                  <a:pt x="531" y="106"/>
                </a:lnTo>
                <a:lnTo>
                  <a:pt x="599" y="92"/>
                </a:lnTo>
                <a:lnTo>
                  <a:pt x="670" y="81"/>
                </a:lnTo>
                <a:lnTo>
                  <a:pt x="741" y="70"/>
                </a:lnTo>
                <a:lnTo>
                  <a:pt x="815" y="60"/>
                </a:lnTo>
                <a:lnTo>
                  <a:pt x="888" y="51"/>
                </a:lnTo>
                <a:lnTo>
                  <a:pt x="962" y="43"/>
                </a:lnTo>
                <a:lnTo>
                  <a:pt x="1035" y="36"/>
                </a:lnTo>
                <a:lnTo>
                  <a:pt x="1108" y="30"/>
                </a:lnTo>
                <a:lnTo>
                  <a:pt x="1180" y="24"/>
                </a:lnTo>
                <a:lnTo>
                  <a:pt x="1250" y="20"/>
                </a:lnTo>
                <a:lnTo>
                  <a:pt x="1319" y="15"/>
                </a:lnTo>
                <a:lnTo>
                  <a:pt x="1384" y="11"/>
                </a:lnTo>
                <a:lnTo>
                  <a:pt x="1447" y="9"/>
                </a:lnTo>
                <a:lnTo>
                  <a:pt x="1508" y="6"/>
                </a:lnTo>
                <a:lnTo>
                  <a:pt x="1564" y="5"/>
                </a:lnTo>
                <a:lnTo>
                  <a:pt x="1616" y="3"/>
                </a:lnTo>
                <a:lnTo>
                  <a:pt x="1663" y="3"/>
                </a:lnTo>
                <a:lnTo>
                  <a:pt x="1706" y="2"/>
                </a:lnTo>
                <a:lnTo>
                  <a:pt x="1744" y="2"/>
                </a:lnTo>
                <a:lnTo>
                  <a:pt x="1776" y="0"/>
                </a:lnTo>
                <a:lnTo>
                  <a:pt x="1802" y="0"/>
                </a:lnTo>
                <a:lnTo>
                  <a:pt x="1822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061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368246"/>
              </p:ext>
            </p:extLst>
          </p:nvPr>
        </p:nvGraphicFramePr>
        <p:xfrm>
          <a:off x="1481071" y="1082484"/>
          <a:ext cx="8744752" cy="5316533"/>
        </p:xfrm>
        <a:graphic>
          <a:graphicData uri="http://schemas.openxmlformats.org/drawingml/2006/table">
            <a:tbl>
              <a:tblPr firstRow="1" firstCol="1" bandRow="1"/>
              <a:tblGrid>
                <a:gridCol w="33336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39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39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39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89384">
                <a:tc>
                  <a:txBody>
                    <a:bodyPr/>
                    <a:lstStyle/>
                    <a:p>
                      <a:pPr algn="ctr"/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2021-22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2022-23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2023-24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2024-25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7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Market Size ( Domestic)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50,000,000,000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58,335,000,000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68,059,444,500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79,404,953,898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growth rate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16.67%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16.67%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16.67%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16.67%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Number of Tourists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8,000,000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8,847,014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9,783,708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10,819,575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Spending of tourists ( Yearly)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6,250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6,594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6,956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7,339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Inflation Rate ( Estimated)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Number of Hotels ( Estimated)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Access to Internet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87%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Tourists Able to Use Our Service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6,960,000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7,962,313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9,098,848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10,062,205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87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% Tourists Who May Be interested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 Searching for more Flexibility)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Tourists Who May Be interested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4,036,800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4,618,141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5,277,332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5,836,079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Target Market (Aged 15-45)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Target market (Number of Tourists)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2,906,496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3,325,062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3,799,679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4,201,977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876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Market Penetration ( % of Target Market)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0.80%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1.35%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1.90%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Market Penetration (Tourists)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23,252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44,888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72,194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105,049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Market Penetration (Taka)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145,324,800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295,982,456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502,210,096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770,958,578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5.00%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5.00%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4.50%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4.00%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from the User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7,266,240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14,799,123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22,599,454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30,838,343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Cost of Hotel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1,000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1,055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1,113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1,174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Tourist per Room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Room Booked ( Yearly)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7,751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14,963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24,065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35,016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Room Booked in Taka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7,750,656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15,785,731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26,784,538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41,117,791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from Hotel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387,533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789,287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1,339,227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2,055,890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9186"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893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Revenue Per Person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329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347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332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313</a:t>
                      </a:r>
                    </a:p>
                  </a:txBody>
                  <a:tcPr marL="64507" marR="6450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</a:tbl>
          </a:graphicData>
        </a:graphic>
      </p:graphicFrame>
      <p:sp>
        <p:nvSpPr>
          <p:cNvPr id="4" name="Freeform 3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Revenue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Stream</a:t>
            </a:r>
          </a:p>
        </p:txBody>
      </p:sp>
      <p:sp>
        <p:nvSpPr>
          <p:cNvPr id="10" name="Freeform 9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</p:spTree>
    <p:extLst>
      <p:ext uri="{BB962C8B-B14F-4D97-AF65-F5344CB8AC3E}">
        <p14:creationId xmlns:p14="http://schemas.microsoft.com/office/powerpoint/2010/main" val="856997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Income Statement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Year 1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978963"/>
              </p:ext>
            </p:extLst>
          </p:nvPr>
        </p:nvGraphicFramePr>
        <p:xfrm>
          <a:off x="2577511" y="1275010"/>
          <a:ext cx="7036979" cy="4906849"/>
        </p:xfrm>
        <a:graphic>
          <a:graphicData uri="http://schemas.openxmlformats.org/drawingml/2006/table">
            <a:tbl>
              <a:tblPr firstRow="1" firstCol="1" bandRow="1"/>
              <a:tblGrid>
                <a:gridCol w="2291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7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50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0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28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07298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 2021-January 2022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2021-22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32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Users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1,089,936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2,179,872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1,453,248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2,543,184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7,266,240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532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Hotel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58,130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116,260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77,507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135,636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387,533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Commission income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1,148,066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2,296,132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1,530,755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2,678,820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7,653,773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expenses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Salaries and Allowances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8,220,000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Rent, Electricity etc.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102,000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102,000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102,000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102,000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408,000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Maintenance Cost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136,500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136,500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136,500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136,500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546,000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Maintenance Cost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508,000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Postage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52,317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104,634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69,756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122,073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348,780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Stationery and printing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27,902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55,805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37,203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65,106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186,016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766,500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547,500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328,500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547,500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2,190,000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Depreciation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45,740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45,740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45,740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45,740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182,960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Interest Expense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120,000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expenses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3,312,959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3,174,179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2,901,699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3,200,918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12,589,755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tax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-2,164,893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-878,047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-1,370,944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-522,098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-4,935,982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Income tax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729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 after tax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-2,164,893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-878,047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-1,370,944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-522,098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-4,935,982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2955" marR="729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68956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Income Statement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Year 2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808382"/>
              </p:ext>
            </p:extLst>
          </p:nvPr>
        </p:nvGraphicFramePr>
        <p:xfrm>
          <a:off x="2575560" y="1264213"/>
          <a:ext cx="7040881" cy="4910322"/>
        </p:xfrm>
        <a:graphic>
          <a:graphicData uri="http://schemas.openxmlformats.org/drawingml/2006/table">
            <a:tbl>
              <a:tblPr firstRow="1" firstCol="1" bandRow="1"/>
              <a:tblGrid>
                <a:gridCol w="2258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94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94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94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94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3562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 2022-January 2023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2022-23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3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Users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2,219,868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4,439,737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2,959,825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5,179,693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14,799,123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23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Hotel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118,393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236,786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157,857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276,250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789,287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Commission income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2,338,261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4,676,523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3,117,682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5,455,943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15,588,409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Salaries and Allowances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2,785,200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2,785,200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2,785,200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2,785,200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11,140,800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Rent, Electricity etc.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153,000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153,000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153,000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153,000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612,000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Maintenance Cost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204,750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204,750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204,750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204,750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819,000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Maintenance Cost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190,500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190,500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190,500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190,500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762,000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Postage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100,999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201,998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1,346,650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235,664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673,325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Stationery and printing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53,866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107,732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71,821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125,687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359,107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657,000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657,000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657,000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657,000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2,628,000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Depreciation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53,684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53,684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53,684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53,684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214,736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Interest Expense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157,500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4,198,999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4,353,864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5,462,605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4,405,485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17,208,968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tax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-1,860,737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322,659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-2,344,923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1,050,458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-1,620,558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Income tax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562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 after tax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-1,860,737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322,659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-2,344,923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1,050,458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-1,620,558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29416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Income Statement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Year 3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309060"/>
              </p:ext>
            </p:extLst>
          </p:nvPr>
        </p:nvGraphicFramePr>
        <p:xfrm>
          <a:off x="2575561" y="1271530"/>
          <a:ext cx="7040879" cy="4910329"/>
        </p:xfrm>
        <a:graphic>
          <a:graphicData uri="http://schemas.openxmlformats.org/drawingml/2006/table">
            <a:tbl>
              <a:tblPr firstRow="1" firstCol="1" bandRow="1"/>
              <a:tblGrid>
                <a:gridCol w="245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7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01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40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3016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 2023-January 2024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2023-24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Users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3,389,918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6,779,836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4,519,891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7,909,809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22,599,454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Hotel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200,884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401,768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267,845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468,729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1,339,227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Commission income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3,590,802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7,181,604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4,787,736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8,378,538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23,938,681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Salaries and Allowances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3,632,040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3,632,040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3,632,040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3,632,040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14,528,160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Rent, Electricity etc.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229,500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229,500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229,500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229,500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918,000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Maintenance Cost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307,125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307,125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307,125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307,125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1,228,500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Maintenance Cost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285,750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285,750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285,750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285,750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1,143,000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Postage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162,436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324,873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216,582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379,018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1,082,908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Stationery and printing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86,633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173,265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115,510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202,143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577,551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788,400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788,400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788,400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788,400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3,153,600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Depreciation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64,421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64,421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64,421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64,421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257,683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Interest Expense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195,000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5,556,305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5,805,374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5,639,328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5,888,397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22,889,403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tax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-1,965,503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1,376,231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-851,591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2,490,142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1,049,278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30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Income tax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481,681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-298,057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871,550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367,247</a:t>
                      </a: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7059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 after tax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-1,965,503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894,550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-553,534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1,618,592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682,031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247" marR="592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21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Competitor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 Analysis </a:t>
            </a:r>
          </a:p>
        </p:txBody>
      </p:sp>
      <p:sp>
        <p:nvSpPr>
          <p:cNvPr id="17" name="Freeform 16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696861"/>
              </p:ext>
            </p:extLst>
          </p:nvPr>
        </p:nvGraphicFramePr>
        <p:xfrm>
          <a:off x="1" y="1529065"/>
          <a:ext cx="12191999" cy="379987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762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9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6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2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07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63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3334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606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7500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0935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90989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Convenience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Customizable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Providing</a:t>
                      </a:r>
                    </a:p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Information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Availability </a:t>
                      </a:r>
                    </a:p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of Transports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Domestic/</a:t>
                      </a:r>
                    </a:p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Foreign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Domestic </a:t>
                      </a:r>
                    </a:p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Coverage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Experience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Recognition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62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2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TourDibo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Even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Advantage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Advantage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High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Domestic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High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08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Direct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Travel Agency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Even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Domestic/</a:t>
                      </a:r>
                    </a:p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Foreign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10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Online Tour Providing Service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Even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Domestic/</a:t>
                      </a:r>
                    </a:p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Foreign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Low 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108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Indirect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Online Booking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Even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Domestic </a:t>
                      </a:r>
                    </a:p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&amp; Foreign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Low 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10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Travel Blog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Disadvantage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-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Domestic </a:t>
                      </a:r>
                    </a:p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&amp; Foreign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Advantage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65" marR="11165" marT="1116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-1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Ahmad, S. (2017, March 26). </a:t>
            </a:r>
            <a:r>
              <a:rPr lang="en-US" sz="1200" i="1" dirty="0"/>
              <a:t>Tourism Industry in Bangladesh</a:t>
            </a:r>
            <a:r>
              <a:rPr lang="en-US" sz="1200" dirty="0"/>
              <a:t>. Retrieved from The Daily Star</a:t>
            </a:r>
            <a:endParaRPr lang="en-US" sz="12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309093" y="5962918"/>
            <a:ext cx="11281893" cy="400110"/>
          </a:xfrm>
          <a:prstGeom prst="rect">
            <a:avLst/>
          </a:prstGeom>
          <a:noFill/>
          <a:ln w="19050">
            <a:solidFill>
              <a:srgbClr val="3A383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Customizable Offers at Fair Prices even though a bit behind in Recognition and Networking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657600" y="5512157"/>
            <a:ext cx="443033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Overall: </a:t>
            </a:r>
            <a:r>
              <a:rPr lang="en-US" sz="2400" b="1" dirty="0"/>
              <a:t>Moderate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53997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Income Statement –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Year 4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306836"/>
              </p:ext>
            </p:extLst>
          </p:nvPr>
        </p:nvGraphicFramePr>
        <p:xfrm>
          <a:off x="2575561" y="1271532"/>
          <a:ext cx="7040879" cy="4910327"/>
        </p:xfrm>
        <a:graphic>
          <a:graphicData uri="http://schemas.openxmlformats.org/drawingml/2006/table">
            <a:tbl>
              <a:tblPr firstRow="1" firstCol="1" bandRow="1"/>
              <a:tblGrid>
                <a:gridCol w="2638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6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2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78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23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23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8011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 2024-January 2025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2024-25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Users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4,625,751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9,251,503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6,167,669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10,793,420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30,838,343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Commission Income from Hotel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308,383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616,767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411,178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719,561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2,055,890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Commission income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4,934,135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9,868,270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6,578,847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11,512,981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32,894,233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Salaries and Allowances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4,818,750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4,818,750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4,818,750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4,818,750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19,275,000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Rent, Electricity etc.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344,250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344,250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344,250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344,250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1,377,000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Maintenance Cost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460,688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460,688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460,688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460,688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1,842,750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Maintenance Cost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428,625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428,625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428,625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428,625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1,714,500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Postage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236,361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472,722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315,148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551,509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1,575,741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Stationery and printing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126,059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252,119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168,079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294,138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840,395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946,080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946,080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946,080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946,080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3,784,320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Depreciation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77,305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77,305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77,305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77,305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309,220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Interest Expense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48,750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30,000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127,500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7,438,118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7,800,538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7,558,925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7,921,345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30,718,926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tax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-2,503,983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2,067,731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-980,078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3,591,636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2,175,306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80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Income tax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-876,394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723,706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-343,027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1,257,073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761,357</a:t>
                      </a: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8936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 after tax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-1,627,589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1,344,025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-637,051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2,334,564</a:t>
                      </a:r>
                      <a:endParaRPr lang="en-US" sz="12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1,413,949</a:t>
                      </a:r>
                      <a:endParaRPr lang="en-US" sz="12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1383" marR="613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50884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Common Size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Income Statement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41011"/>
              </p:ext>
            </p:extLst>
          </p:nvPr>
        </p:nvGraphicFramePr>
        <p:xfrm>
          <a:off x="2567398" y="1154167"/>
          <a:ext cx="7057204" cy="5112422"/>
        </p:xfrm>
        <a:graphic>
          <a:graphicData uri="http://schemas.openxmlformats.org/drawingml/2006/table">
            <a:tbl>
              <a:tblPr firstRow="1" firstCol="1" bandRow="1"/>
              <a:tblGrid>
                <a:gridCol w="35208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40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40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40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60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2021-22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2022-23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2023-24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2024-25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0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Commission income</a:t>
                      </a:r>
                      <a:endParaRPr lang="en-US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100.00%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100.00%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100.00%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100.00%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0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Salaries and Allowances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107.40%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71.47%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60.69%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58.60%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Rent, Electricity etc.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5.33%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3.93%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3.83%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4.19%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Website Maintenance Cost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7.13%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5.25%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5.13%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5.60%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 Maintenance Cost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6.64%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4.89%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4.77%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5.21%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Postage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4.56%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4.32%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4.52%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4.79%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Stationery and printing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2.43%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2.41%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2.55%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0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Advertisements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28.61%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16.86%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13.17%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11.50%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Depreciation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1.38%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1.08%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0.94%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60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operating expenses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164.49%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110.40%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95.62%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93.39%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040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Interest and tax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-64.49%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-10.40%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4.38%</a:t>
                      </a:r>
                      <a:endParaRPr lang="en-US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6.61%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Interest Expense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1.57%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1.01%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0.81%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0.39%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040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profit before tax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-66.06%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-11.41%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3.57%</a:t>
                      </a:r>
                      <a:endParaRPr lang="en-US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6.23%</a:t>
                      </a:r>
                      <a:endParaRPr lang="en-US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0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Income tax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1.53%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2.31%</a:t>
                      </a: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5040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 after tax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-66.06%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-11.41%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2.03%</a:t>
                      </a:r>
                      <a:endParaRPr lang="en-US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3.91%</a:t>
                      </a:r>
                      <a:endParaRPr lang="en-US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003" marR="6300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22784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Summary – Years 1 &amp; 2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574874"/>
              </p:ext>
            </p:extLst>
          </p:nvPr>
        </p:nvGraphicFramePr>
        <p:xfrm>
          <a:off x="1571223" y="1163383"/>
          <a:ext cx="9066090" cy="2179320"/>
        </p:xfrm>
        <a:graphic>
          <a:graphicData uri="http://schemas.openxmlformats.org/drawingml/2006/table">
            <a:tbl>
              <a:tblPr firstRow="1" firstCol="1" bandRow="1"/>
              <a:tblGrid>
                <a:gridCol w="26553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1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96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76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968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249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2021-22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3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3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Revenue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1,148,066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2,296,132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1,530,755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2,678,820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7,653,773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-2,164,893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-878,047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-1,370,944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-522,098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-4,935,982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OCF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-2,119,153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-832,307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-1,325,204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-476,358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-4,753,022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Cash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10,507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9,792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9,077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9,792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39,168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3,488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6,976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4,650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8,138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23,252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Accounting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10,657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9,941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9,226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9,941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39,766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3,488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6,976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4,650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8,138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23,252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156703"/>
              </p:ext>
            </p:extLst>
          </p:nvPr>
        </p:nvGraphicFramePr>
        <p:xfrm>
          <a:off x="1560576" y="3676489"/>
          <a:ext cx="9070848" cy="2568684"/>
        </p:xfrm>
        <a:graphic>
          <a:graphicData uri="http://schemas.openxmlformats.org/drawingml/2006/table">
            <a:tbl>
              <a:tblPr firstRow="1" firstCol="1" bandRow="1"/>
              <a:tblGrid>
                <a:gridCol w="2710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3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35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48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60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22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0785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2022-23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785">
                <a:tc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9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Revenue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2,338,261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4,676,523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3,117,682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5,455,943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15,588,409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9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-1,860,737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322,659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-2,344,923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1,050,458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-1,620,558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9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OCF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-1,807,053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376,343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-2,291,239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1,104,142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-1,405,822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0785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Cash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078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12,398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12,398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21,341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12,456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49,709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078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6,733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13,467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8,978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15,711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44,888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0785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Accounting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078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12,564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12,564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21,624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12,622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50,372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078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6,733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13,467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8,978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15,711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44,888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02975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Summary – Years 3 &amp; 4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247326"/>
              </p:ext>
            </p:extLst>
          </p:nvPr>
        </p:nvGraphicFramePr>
        <p:xfrm>
          <a:off x="1532587" y="1338373"/>
          <a:ext cx="9104726" cy="2179320"/>
        </p:xfrm>
        <a:graphic>
          <a:graphicData uri="http://schemas.openxmlformats.org/drawingml/2006/table">
            <a:tbl>
              <a:tblPr firstRow="1" firstCol="1" bandRow="1"/>
              <a:tblGrid>
                <a:gridCol w="2777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54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65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5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65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2023-24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Revenue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3,590,802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7,181,604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4,787,736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8,378,538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23,938,681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(1,965,503)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894,550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(553,534)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1,618,592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682,031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OCF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(1,901,082)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958,971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(489,114)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1,683,013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939,714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Cash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17,148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17,148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17,148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17,148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68,591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10,829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21,658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14,439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25,268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72,194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Accounting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17,356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17,356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17,356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17,356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69,426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10,829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21,658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14,439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25,268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72,194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548980"/>
              </p:ext>
            </p:extLst>
          </p:nvPr>
        </p:nvGraphicFramePr>
        <p:xfrm>
          <a:off x="1538310" y="3811116"/>
          <a:ext cx="9099002" cy="2179320"/>
        </p:xfrm>
        <a:graphic>
          <a:graphicData uri="http://schemas.openxmlformats.org/drawingml/2006/table">
            <a:tbl>
              <a:tblPr firstRow="1" firstCol="1" bandRow="1"/>
              <a:tblGrid>
                <a:gridCol w="2782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6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7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861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2024-25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13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13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13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13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Revenue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4,934,135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9,868,270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6,578,847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11,512,981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32,894,233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 Profit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-1,627,589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1,344,025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-637,051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2,334,564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1,413,949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OCF</a:t>
                      </a:r>
                      <a:endParaRPr lang="en-US" sz="13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-1,550,284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1,421,330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-559,746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2,411,868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1,723,169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Cash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24,290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24,290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24,225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24,121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96,925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31,515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21,010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36,767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105,049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 grid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Accounting BEP</a:t>
                      </a:r>
                      <a:endParaRPr lang="en-US" sz="13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24,556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24,556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24,491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24,388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97,991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Actual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15,757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31,515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21,010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36,767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105,049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54988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Fund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Requirement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349273" y="6181859"/>
            <a:ext cx="84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*BDT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579360"/>
              </p:ext>
            </p:extLst>
          </p:nvPr>
        </p:nvGraphicFramePr>
        <p:xfrm>
          <a:off x="2192536" y="2479345"/>
          <a:ext cx="7806929" cy="2607810"/>
        </p:xfrm>
        <a:graphic>
          <a:graphicData uri="http://schemas.openxmlformats.org/drawingml/2006/table">
            <a:tbl>
              <a:tblPr firstRow="1" firstCol="1" bandRow="1"/>
              <a:tblGrid>
                <a:gridCol w="2018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5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5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67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75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1622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Q1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Q2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Q3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Q4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Yearly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2021-22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2,022,000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1,500,000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3,522,000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7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2022-23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2,300,000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2,000,000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4,600,000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2023-24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1,500,000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3,500,000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2024-25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500,000</a:t>
                      </a:r>
                    </a:p>
                  </a:txBody>
                  <a:tcPr marL="111085" marR="11108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1756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Legal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Matters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507966" y="1425464"/>
            <a:ext cx="1176068" cy="1176069"/>
            <a:chOff x="2843213" y="176213"/>
            <a:chExt cx="2270125" cy="2270126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289301" y="936626"/>
              <a:ext cx="88900" cy="88900"/>
            </a:xfrm>
            <a:custGeom>
              <a:avLst/>
              <a:gdLst>
                <a:gd name="T0" fmla="*/ 84 w 167"/>
                <a:gd name="T1" fmla="*/ 0 h 167"/>
                <a:gd name="T2" fmla="*/ 105 w 167"/>
                <a:gd name="T3" fmla="*/ 2 h 167"/>
                <a:gd name="T4" fmla="*/ 125 w 167"/>
                <a:gd name="T5" fmla="*/ 10 h 167"/>
                <a:gd name="T6" fmla="*/ 143 w 167"/>
                <a:gd name="T7" fmla="*/ 24 h 167"/>
                <a:gd name="T8" fmla="*/ 157 w 167"/>
                <a:gd name="T9" fmla="*/ 41 h 167"/>
                <a:gd name="T10" fmla="*/ 165 w 167"/>
                <a:gd name="T11" fmla="*/ 62 h 167"/>
                <a:gd name="T12" fmla="*/ 167 w 167"/>
                <a:gd name="T13" fmla="*/ 83 h 167"/>
                <a:gd name="T14" fmla="*/ 165 w 167"/>
                <a:gd name="T15" fmla="*/ 105 h 167"/>
                <a:gd name="T16" fmla="*/ 157 w 167"/>
                <a:gd name="T17" fmla="*/ 124 h 167"/>
                <a:gd name="T18" fmla="*/ 143 w 167"/>
                <a:gd name="T19" fmla="*/ 143 h 167"/>
                <a:gd name="T20" fmla="*/ 125 w 167"/>
                <a:gd name="T21" fmla="*/ 156 h 167"/>
                <a:gd name="T22" fmla="*/ 105 w 167"/>
                <a:gd name="T23" fmla="*/ 165 h 167"/>
                <a:gd name="T24" fmla="*/ 84 w 167"/>
                <a:gd name="T25" fmla="*/ 167 h 167"/>
                <a:gd name="T26" fmla="*/ 62 w 167"/>
                <a:gd name="T27" fmla="*/ 165 h 167"/>
                <a:gd name="T28" fmla="*/ 43 w 167"/>
                <a:gd name="T29" fmla="*/ 156 h 167"/>
                <a:gd name="T30" fmla="*/ 24 w 167"/>
                <a:gd name="T31" fmla="*/ 143 h 167"/>
                <a:gd name="T32" fmla="*/ 10 w 167"/>
                <a:gd name="T33" fmla="*/ 124 h 167"/>
                <a:gd name="T34" fmla="*/ 2 w 167"/>
                <a:gd name="T35" fmla="*/ 105 h 167"/>
                <a:gd name="T36" fmla="*/ 0 w 167"/>
                <a:gd name="T37" fmla="*/ 83 h 167"/>
                <a:gd name="T38" fmla="*/ 2 w 167"/>
                <a:gd name="T39" fmla="*/ 62 h 167"/>
                <a:gd name="T40" fmla="*/ 10 w 167"/>
                <a:gd name="T41" fmla="*/ 41 h 167"/>
                <a:gd name="T42" fmla="*/ 24 w 167"/>
                <a:gd name="T43" fmla="*/ 24 h 167"/>
                <a:gd name="T44" fmla="*/ 43 w 167"/>
                <a:gd name="T45" fmla="*/ 10 h 167"/>
                <a:gd name="T46" fmla="*/ 62 w 167"/>
                <a:gd name="T47" fmla="*/ 2 h 167"/>
                <a:gd name="T48" fmla="*/ 84 w 167"/>
                <a:gd name="T4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7" h="167">
                  <a:moveTo>
                    <a:pt x="84" y="0"/>
                  </a:moveTo>
                  <a:lnTo>
                    <a:pt x="105" y="2"/>
                  </a:lnTo>
                  <a:lnTo>
                    <a:pt x="125" y="10"/>
                  </a:lnTo>
                  <a:lnTo>
                    <a:pt x="143" y="24"/>
                  </a:lnTo>
                  <a:lnTo>
                    <a:pt x="157" y="41"/>
                  </a:lnTo>
                  <a:lnTo>
                    <a:pt x="165" y="62"/>
                  </a:lnTo>
                  <a:lnTo>
                    <a:pt x="167" y="83"/>
                  </a:lnTo>
                  <a:lnTo>
                    <a:pt x="165" y="105"/>
                  </a:lnTo>
                  <a:lnTo>
                    <a:pt x="157" y="124"/>
                  </a:lnTo>
                  <a:lnTo>
                    <a:pt x="143" y="143"/>
                  </a:lnTo>
                  <a:lnTo>
                    <a:pt x="125" y="156"/>
                  </a:lnTo>
                  <a:lnTo>
                    <a:pt x="105" y="165"/>
                  </a:lnTo>
                  <a:lnTo>
                    <a:pt x="84" y="167"/>
                  </a:lnTo>
                  <a:lnTo>
                    <a:pt x="62" y="165"/>
                  </a:lnTo>
                  <a:lnTo>
                    <a:pt x="43" y="156"/>
                  </a:lnTo>
                  <a:lnTo>
                    <a:pt x="24" y="143"/>
                  </a:lnTo>
                  <a:lnTo>
                    <a:pt x="10" y="124"/>
                  </a:lnTo>
                  <a:lnTo>
                    <a:pt x="2" y="105"/>
                  </a:lnTo>
                  <a:lnTo>
                    <a:pt x="0" y="83"/>
                  </a:lnTo>
                  <a:lnTo>
                    <a:pt x="2" y="62"/>
                  </a:lnTo>
                  <a:lnTo>
                    <a:pt x="10" y="41"/>
                  </a:lnTo>
                  <a:lnTo>
                    <a:pt x="24" y="24"/>
                  </a:lnTo>
                  <a:lnTo>
                    <a:pt x="43" y="10"/>
                  </a:lnTo>
                  <a:lnTo>
                    <a:pt x="62" y="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2843213" y="1914526"/>
              <a:ext cx="1241425" cy="531813"/>
            </a:xfrm>
            <a:custGeom>
              <a:avLst/>
              <a:gdLst>
                <a:gd name="T0" fmla="*/ 374 w 2347"/>
                <a:gd name="T1" fmla="*/ 591 h 1006"/>
                <a:gd name="T2" fmla="*/ 293 w 2347"/>
                <a:gd name="T3" fmla="*/ 621 h 1006"/>
                <a:gd name="T4" fmla="*/ 226 w 2347"/>
                <a:gd name="T5" fmla="*/ 676 h 1006"/>
                <a:gd name="T6" fmla="*/ 183 w 2347"/>
                <a:gd name="T7" fmla="*/ 751 h 1006"/>
                <a:gd name="T8" fmla="*/ 168 w 2347"/>
                <a:gd name="T9" fmla="*/ 838 h 1006"/>
                <a:gd name="T10" fmla="*/ 2175 w 2347"/>
                <a:gd name="T11" fmla="*/ 793 h 1006"/>
                <a:gd name="T12" fmla="*/ 2144 w 2347"/>
                <a:gd name="T13" fmla="*/ 711 h 1006"/>
                <a:gd name="T14" fmla="*/ 2089 w 2347"/>
                <a:gd name="T15" fmla="*/ 646 h 1006"/>
                <a:gd name="T16" fmla="*/ 2015 w 2347"/>
                <a:gd name="T17" fmla="*/ 603 h 1006"/>
                <a:gd name="T18" fmla="*/ 1927 w 2347"/>
                <a:gd name="T19" fmla="*/ 587 h 1006"/>
                <a:gd name="T20" fmla="*/ 460 w 2347"/>
                <a:gd name="T21" fmla="*/ 168 h 1006"/>
                <a:gd name="T22" fmla="*/ 412 w 2347"/>
                <a:gd name="T23" fmla="*/ 178 h 1006"/>
                <a:gd name="T24" fmla="*/ 372 w 2347"/>
                <a:gd name="T25" fmla="*/ 205 h 1006"/>
                <a:gd name="T26" fmla="*/ 345 w 2347"/>
                <a:gd name="T27" fmla="*/ 246 h 1006"/>
                <a:gd name="T28" fmla="*/ 335 w 2347"/>
                <a:gd name="T29" fmla="*/ 294 h 1006"/>
                <a:gd name="T30" fmla="*/ 348 w 2347"/>
                <a:gd name="T31" fmla="*/ 350 h 1006"/>
                <a:gd name="T32" fmla="*/ 382 w 2347"/>
                <a:gd name="T33" fmla="*/ 391 h 1006"/>
                <a:gd name="T34" fmla="*/ 432 w 2347"/>
                <a:gd name="T35" fmla="*/ 416 h 1006"/>
                <a:gd name="T36" fmla="*/ 1885 w 2347"/>
                <a:gd name="T37" fmla="*/ 420 h 1006"/>
                <a:gd name="T38" fmla="*/ 1933 w 2347"/>
                <a:gd name="T39" fmla="*/ 409 h 1006"/>
                <a:gd name="T40" fmla="*/ 1975 w 2347"/>
                <a:gd name="T41" fmla="*/ 382 h 1006"/>
                <a:gd name="T42" fmla="*/ 2002 w 2347"/>
                <a:gd name="T43" fmla="*/ 342 h 1006"/>
                <a:gd name="T44" fmla="*/ 2011 w 2347"/>
                <a:gd name="T45" fmla="*/ 294 h 1006"/>
                <a:gd name="T46" fmla="*/ 1998 w 2347"/>
                <a:gd name="T47" fmla="*/ 239 h 1006"/>
                <a:gd name="T48" fmla="*/ 1964 w 2347"/>
                <a:gd name="T49" fmla="*/ 196 h 1006"/>
                <a:gd name="T50" fmla="*/ 1914 w 2347"/>
                <a:gd name="T51" fmla="*/ 171 h 1006"/>
                <a:gd name="T52" fmla="*/ 460 w 2347"/>
                <a:gd name="T53" fmla="*/ 168 h 1006"/>
                <a:gd name="T54" fmla="*/ 1885 w 2347"/>
                <a:gd name="T55" fmla="*/ 0 h 1006"/>
                <a:gd name="T56" fmla="*/ 1977 w 2347"/>
                <a:gd name="T57" fmla="*/ 15 h 1006"/>
                <a:gd name="T58" fmla="*/ 2058 w 2347"/>
                <a:gd name="T59" fmla="*/ 57 h 1006"/>
                <a:gd name="T60" fmla="*/ 2122 w 2347"/>
                <a:gd name="T61" fmla="*/ 121 h 1006"/>
                <a:gd name="T62" fmla="*/ 2163 w 2347"/>
                <a:gd name="T63" fmla="*/ 201 h 1006"/>
                <a:gd name="T64" fmla="*/ 2179 w 2347"/>
                <a:gd name="T65" fmla="*/ 294 h 1006"/>
                <a:gd name="T66" fmla="*/ 2163 w 2347"/>
                <a:gd name="T67" fmla="*/ 386 h 1006"/>
                <a:gd name="T68" fmla="*/ 2122 w 2347"/>
                <a:gd name="T69" fmla="*/ 468 h 1006"/>
                <a:gd name="T70" fmla="*/ 2204 w 2347"/>
                <a:gd name="T71" fmla="*/ 524 h 1006"/>
                <a:gd name="T72" fmla="*/ 2270 w 2347"/>
                <a:gd name="T73" fmla="*/ 598 h 1006"/>
                <a:gd name="T74" fmla="*/ 2318 w 2347"/>
                <a:gd name="T75" fmla="*/ 686 h 1006"/>
                <a:gd name="T76" fmla="*/ 2343 w 2347"/>
                <a:gd name="T77" fmla="*/ 785 h 1006"/>
                <a:gd name="T78" fmla="*/ 2347 w 2347"/>
                <a:gd name="T79" fmla="*/ 922 h 1006"/>
                <a:gd name="T80" fmla="*/ 2335 w 2347"/>
                <a:gd name="T81" fmla="*/ 964 h 1006"/>
                <a:gd name="T82" fmla="*/ 2305 w 2347"/>
                <a:gd name="T83" fmla="*/ 994 h 1006"/>
                <a:gd name="T84" fmla="*/ 2262 w 2347"/>
                <a:gd name="T85" fmla="*/ 1006 h 1006"/>
                <a:gd name="T86" fmla="*/ 61 w 2347"/>
                <a:gd name="T87" fmla="*/ 1003 h 1006"/>
                <a:gd name="T88" fmla="*/ 25 w 2347"/>
                <a:gd name="T89" fmla="*/ 981 h 1006"/>
                <a:gd name="T90" fmla="*/ 3 w 2347"/>
                <a:gd name="T91" fmla="*/ 945 h 1006"/>
                <a:gd name="T92" fmla="*/ 0 w 2347"/>
                <a:gd name="T93" fmla="*/ 838 h 1006"/>
                <a:gd name="T94" fmla="*/ 13 w 2347"/>
                <a:gd name="T95" fmla="*/ 734 h 1006"/>
                <a:gd name="T96" fmla="*/ 49 w 2347"/>
                <a:gd name="T97" fmla="*/ 641 h 1006"/>
                <a:gd name="T98" fmla="*/ 107 w 2347"/>
                <a:gd name="T99" fmla="*/ 559 h 1006"/>
                <a:gd name="T100" fmla="*/ 182 w 2347"/>
                <a:gd name="T101" fmla="*/ 494 h 1006"/>
                <a:gd name="T102" fmla="*/ 200 w 2347"/>
                <a:gd name="T103" fmla="*/ 429 h 1006"/>
                <a:gd name="T104" fmla="*/ 172 w 2347"/>
                <a:gd name="T105" fmla="*/ 342 h 1006"/>
                <a:gd name="T106" fmla="*/ 172 w 2347"/>
                <a:gd name="T107" fmla="*/ 247 h 1006"/>
                <a:gd name="T108" fmla="*/ 199 w 2347"/>
                <a:gd name="T109" fmla="*/ 161 h 1006"/>
                <a:gd name="T110" fmla="*/ 254 w 2347"/>
                <a:gd name="T111" fmla="*/ 87 h 1006"/>
                <a:gd name="T112" fmla="*/ 328 w 2347"/>
                <a:gd name="T113" fmla="*/ 32 h 1006"/>
                <a:gd name="T114" fmla="*/ 415 w 2347"/>
                <a:gd name="T115" fmla="*/ 4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47" h="1006">
                  <a:moveTo>
                    <a:pt x="419" y="587"/>
                  </a:moveTo>
                  <a:lnTo>
                    <a:pt x="374" y="591"/>
                  </a:lnTo>
                  <a:lnTo>
                    <a:pt x="332" y="603"/>
                  </a:lnTo>
                  <a:lnTo>
                    <a:pt x="293" y="621"/>
                  </a:lnTo>
                  <a:lnTo>
                    <a:pt x="257" y="646"/>
                  </a:lnTo>
                  <a:lnTo>
                    <a:pt x="226" y="676"/>
                  </a:lnTo>
                  <a:lnTo>
                    <a:pt x="202" y="711"/>
                  </a:lnTo>
                  <a:lnTo>
                    <a:pt x="183" y="751"/>
                  </a:lnTo>
                  <a:lnTo>
                    <a:pt x="172" y="793"/>
                  </a:lnTo>
                  <a:lnTo>
                    <a:pt x="168" y="838"/>
                  </a:lnTo>
                  <a:lnTo>
                    <a:pt x="2179" y="838"/>
                  </a:lnTo>
                  <a:lnTo>
                    <a:pt x="2175" y="793"/>
                  </a:lnTo>
                  <a:lnTo>
                    <a:pt x="2163" y="751"/>
                  </a:lnTo>
                  <a:lnTo>
                    <a:pt x="2144" y="711"/>
                  </a:lnTo>
                  <a:lnTo>
                    <a:pt x="2119" y="676"/>
                  </a:lnTo>
                  <a:lnTo>
                    <a:pt x="2089" y="646"/>
                  </a:lnTo>
                  <a:lnTo>
                    <a:pt x="2054" y="621"/>
                  </a:lnTo>
                  <a:lnTo>
                    <a:pt x="2015" y="603"/>
                  </a:lnTo>
                  <a:lnTo>
                    <a:pt x="1972" y="591"/>
                  </a:lnTo>
                  <a:lnTo>
                    <a:pt x="1927" y="587"/>
                  </a:lnTo>
                  <a:lnTo>
                    <a:pt x="419" y="587"/>
                  </a:lnTo>
                  <a:close/>
                  <a:moveTo>
                    <a:pt x="460" y="168"/>
                  </a:moveTo>
                  <a:lnTo>
                    <a:pt x="436" y="170"/>
                  </a:lnTo>
                  <a:lnTo>
                    <a:pt x="412" y="178"/>
                  </a:lnTo>
                  <a:lnTo>
                    <a:pt x="391" y="190"/>
                  </a:lnTo>
                  <a:lnTo>
                    <a:pt x="372" y="205"/>
                  </a:lnTo>
                  <a:lnTo>
                    <a:pt x="356" y="223"/>
                  </a:lnTo>
                  <a:lnTo>
                    <a:pt x="345" y="246"/>
                  </a:lnTo>
                  <a:lnTo>
                    <a:pt x="338" y="269"/>
                  </a:lnTo>
                  <a:lnTo>
                    <a:pt x="335" y="294"/>
                  </a:lnTo>
                  <a:lnTo>
                    <a:pt x="338" y="322"/>
                  </a:lnTo>
                  <a:lnTo>
                    <a:pt x="348" y="350"/>
                  </a:lnTo>
                  <a:lnTo>
                    <a:pt x="363" y="372"/>
                  </a:lnTo>
                  <a:lnTo>
                    <a:pt x="382" y="391"/>
                  </a:lnTo>
                  <a:lnTo>
                    <a:pt x="406" y="407"/>
                  </a:lnTo>
                  <a:lnTo>
                    <a:pt x="432" y="416"/>
                  </a:lnTo>
                  <a:lnTo>
                    <a:pt x="460" y="420"/>
                  </a:lnTo>
                  <a:lnTo>
                    <a:pt x="1885" y="420"/>
                  </a:lnTo>
                  <a:lnTo>
                    <a:pt x="1910" y="417"/>
                  </a:lnTo>
                  <a:lnTo>
                    <a:pt x="1933" y="409"/>
                  </a:lnTo>
                  <a:lnTo>
                    <a:pt x="1955" y="399"/>
                  </a:lnTo>
                  <a:lnTo>
                    <a:pt x="1975" y="382"/>
                  </a:lnTo>
                  <a:lnTo>
                    <a:pt x="1990" y="364"/>
                  </a:lnTo>
                  <a:lnTo>
                    <a:pt x="2002" y="342"/>
                  </a:lnTo>
                  <a:lnTo>
                    <a:pt x="2009" y="318"/>
                  </a:lnTo>
                  <a:lnTo>
                    <a:pt x="2011" y="294"/>
                  </a:lnTo>
                  <a:lnTo>
                    <a:pt x="2007" y="265"/>
                  </a:lnTo>
                  <a:lnTo>
                    <a:pt x="1998" y="239"/>
                  </a:lnTo>
                  <a:lnTo>
                    <a:pt x="1984" y="216"/>
                  </a:lnTo>
                  <a:lnTo>
                    <a:pt x="1964" y="196"/>
                  </a:lnTo>
                  <a:lnTo>
                    <a:pt x="1941" y="181"/>
                  </a:lnTo>
                  <a:lnTo>
                    <a:pt x="1914" y="171"/>
                  </a:lnTo>
                  <a:lnTo>
                    <a:pt x="1885" y="168"/>
                  </a:lnTo>
                  <a:lnTo>
                    <a:pt x="460" y="168"/>
                  </a:lnTo>
                  <a:close/>
                  <a:moveTo>
                    <a:pt x="460" y="0"/>
                  </a:moveTo>
                  <a:lnTo>
                    <a:pt x="1885" y="0"/>
                  </a:lnTo>
                  <a:lnTo>
                    <a:pt x="1933" y="4"/>
                  </a:lnTo>
                  <a:lnTo>
                    <a:pt x="1977" y="15"/>
                  </a:lnTo>
                  <a:lnTo>
                    <a:pt x="2020" y="34"/>
                  </a:lnTo>
                  <a:lnTo>
                    <a:pt x="2058" y="57"/>
                  </a:lnTo>
                  <a:lnTo>
                    <a:pt x="2093" y="87"/>
                  </a:lnTo>
                  <a:lnTo>
                    <a:pt x="2122" y="121"/>
                  </a:lnTo>
                  <a:lnTo>
                    <a:pt x="2146" y="158"/>
                  </a:lnTo>
                  <a:lnTo>
                    <a:pt x="2163" y="201"/>
                  </a:lnTo>
                  <a:lnTo>
                    <a:pt x="2175" y="247"/>
                  </a:lnTo>
                  <a:lnTo>
                    <a:pt x="2179" y="294"/>
                  </a:lnTo>
                  <a:lnTo>
                    <a:pt x="2175" y="340"/>
                  </a:lnTo>
                  <a:lnTo>
                    <a:pt x="2163" y="386"/>
                  </a:lnTo>
                  <a:lnTo>
                    <a:pt x="2146" y="428"/>
                  </a:lnTo>
                  <a:lnTo>
                    <a:pt x="2122" y="468"/>
                  </a:lnTo>
                  <a:lnTo>
                    <a:pt x="2165" y="494"/>
                  </a:lnTo>
                  <a:lnTo>
                    <a:pt x="2204" y="524"/>
                  </a:lnTo>
                  <a:lnTo>
                    <a:pt x="2239" y="559"/>
                  </a:lnTo>
                  <a:lnTo>
                    <a:pt x="2270" y="598"/>
                  </a:lnTo>
                  <a:lnTo>
                    <a:pt x="2296" y="641"/>
                  </a:lnTo>
                  <a:lnTo>
                    <a:pt x="2318" y="686"/>
                  </a:lnTo>
                  <a:lnTo>
                    <a:pt x="2334" y="734"/>
                  </a:lnTo>
                  <a:lnTo>
                    <a:pt x="2343" y="785"/>
                  </a:lnTo>
                  <a:lnTo>
                    <a:pt x="2347" y="838"/>
                  </a:lnTo>
                  <a:lnTo>
                    <a:pt x="2347" y="922"/>
                  </a:lnTo>
                  <a:lnTo>
                    <a:pt x="2343" y="945"/>
                  </a:lnTo>
                  <a:lnTo>
                    <a:pt x="2335" y="964"/>
                  </a:lnTo>
                  <a:lnTo>
                    <a:pt x="2322" y="981"/>
                  </a:lnTo>
                  <a:lnTo>
                    <a:pt x="2305" y="994"/>
                  </a:lnTo>
                  <a:lnTo>
                    <a:pt x="2284" y="1003"/>
                  </a:lnTo>
                  <a:lnTo>
                    <a:pt x="2262" y="1006"/>
                  </a:lnTo>
                  <a:lnTo>
                    <a:pt x="83" y="1006"/>
                  </a:lnTo>
                  <a:lnTo>
                    <a:pt x="61" y="1003"/>
                  </a:lnTo>
                  <a:lnTo>
                    <a:pt x="42" y="994"/>
                  </a:lnTo>
                  <a:lnTo>
                    <a:pt x="25" y="981"/>
                  </a:lnTo>
                  <a:lnTo>
                    <a:pt x="12" y="964"/>
                  </a:lnTo>
                  <a:lnTo>
                    <a:pt x="3" y="945"/>
                  </a:lnTo>
                  <a:lnTo>
                    <a:pt x="0" y="922"/>
                  </a:lnTo>
                  <a:lnTo>
                    <a:pt x="0" y="838"/>
                  </a:lnTo>
                  <a:lnTo>
                    <a:pt x="4" y="785"/>
                  </a:lnTo>
                  <a:lnTo>
                    <a:pt x="13" y="734"/>
                  </a:lnTo>
                  <a:lnTo>
                    <a:pt x="29" y="686"/>
                  </a:lnTo>
                  <a:lnTo>
                    <a:pt x="49" y="641"/>
                  </a:lnTo>
                  <a:lnTo>
                    <a:pt x="77" y="598"/>
                  </a:lnTo>
                  <a:lnTo>
                    <a:pt x="107" y="559"/>
                  </a:lnTo>
                  <a:lnTo>
                    <a:pt x="143" y="524"/>
                  </a:lnTo>
                  <a:lnTo>
                    <a:pt x="182" y="494"/>
                  </a:lnTo>
                  <a:lnTo>
                    <a:pt x="225" y="468"/>
                  </a:lnTo>
                  <a:lnTo>
                    <a:pt x="200" y="429"/>
                  </a:lnTo>
                  <a:lnTo>
                    <a:pt x="183" y="387"/>
                  </a:lnTo>
                  <a:lnTo>
                    <a:pt x="172" y="342"/>
                  </a:lnTo>
                  <a:lnTo>
                    <a:pt x="168" y="294"/>
                  </a:lnTo>
                  <a:lnTo>
                    <a:pt x="172" y="247"/>
                  </a:lnTo>
                  <a:lnTo>
                    <a:pt x="182" y="203"/>
                  </a:lnTo>
                  <a:lnTo>
                    <a:pt x="199" y="161"/>
                  </a:lnTo>
                  <a:lnTo>
                    <a:pt x="224" y="122"/>
                  </a:lnTo>
                  <a:lnTo>
                    <a:pt x="254" y="87"/>
                  </a:lnTo>
                  <a:lnTo>
                    <a:pt x="289" y="56"/>
                  </a:lnTo>
                  <a:lnTo>
                    <a:pt x="328" y="32"/>
                  </a:lnTo>
                  <a:lnTo>
                    <a:pt x="371" y="14"/>
                  </a:lnTo>
                  <a:lnTo>
                    <a:pt x="415" y="4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2843213" y="176213"/>
              <a:ext cx="2270125" cy="2270125"/>
            </a:xfrm>
            <a:custGeom>
              <a:avLst/>
              <a:gdLst>
                <a:gd name="T0" fmla="*/ 3539 w 4290"/>
                <a:gd name="T1" fmla="*/ 4014 h 4290"/>
                <a:gd name="T2" fmla="*/ 3700 w 4290"/>
                <a:gd name="T3" fmla="*/ 4112 h 4290"/>
                <a:gd name="T4" fmla="*/ 3918 w 4290"/>
                <a:gd name="T5" fmla="*/ 4095 h 4290"/>
                <a:gd name="T6" fmla="*/ 4082 w 4290"/>
                <a:gd name="T7" fmla="*/ 3944 h 4290"/>
                <a:gd name="T8" fmla="*/ 4117 w 4290"/>
                <a:gd name="T9" fmla="*/ 3732 h 4290"/>
                <a:gd name="T10" fmla="*/ 4027 w 4290"/>
                <a:gd name="T11" fmla="*/ 3556 h 4290"/>
                <a:gd name="T12" fmla="*/ 3004 w 4290"/>
                <a:gd name="T13" fmla="*/ 3400 h 4290"/>
                <a:gd name="T14" fmla="*/ 1990 w 4290"/>
                <a:gd name="T15" fmla="*/ 2235 h 4290"/>
                <a:gd name="T16" fmla="*/ 2152 w 4290"/>
                <a:gd name="T17" fmla="*/ 1617 h 4290"/>
                <a:gd name="T18" fmla="*/ 1617 w 4290"/>
                <a:gd name="T19" fmla="*/ 2150 h 4290"/>
                <a:gd name="T20" fmla="*/ 1656 w 4290"/>
                <a:gd name="T21" fmla="*/ 2245 h 4290"/>
                <a:gd name="T22" fmla="*/ 1758 w 4290"/>
                <a:gd name="T23" fmla="*/ 2231 h 4290"/>
                <a:gd name="T24" fmla="*/ 2245 w 4290"/>
                <a:gd name="T25" fmla="*/ 1739 h 4290"/>
                <a:gd name="T26" fmla="*/ 2231 w 4290"/>
                <a:gd name="T27" fmla="*/ 1638 h 4290"/>
                <a:gd name="T28" fmla="*/ 302 w 4290"/>
                <a:gd name="T29" fmla="*/ 1593 h 4290"/>
                <a:gd name="T30" fmla="*/ 179 w 4290"/>
                <a:gd name="T31" fmla="*/ 1694 h 4290"/>
                <a:gd name="T32" fmla="*/ 195 w 4290"/>
                <a:gd name="T33" fmla="*/ 1850 h 4290"/>
                <a:gd name="T34" fmla="*/ 1014 w 4290"/>
                <a:gd name="T35" fmla="*/ 2633 h 4290"/>
                <a:gd name="T36" fmla="*/ 1165 w 4290"/>
                <a:gd name="T37" fmla="*/ 2587 h 4290"/>
                <a:gd name="T38" fmla="*/ 1210 w 4290"/>
                <a:gd name="T39" fmla="*/ 2436 h 4290"/>
                <a:gd name="T40" fmla="*/ 428 w 4290"/>
                <a:gd name="T41" fmla="*/ 1617 h 4290"/>
                <a:gd name="T42" fmla="*/ 572 w 4290"/>
                <a:gd name="T43" fmla="*/ 1520 h 4290"/>
                <a:gd name="T44" fmla="*/ 1997 w 4290"/>
                <a:gd name="T45" fmla="*/ 1518 h 4290"/>
                <a:gd name="T46" fmla="*/ 1693 w 4290"/>
                <a:gd name="T47" fmla="*/ 181 h 4290"/>
                <a:gd name="T48" fmla="*/ 1593 w 4290"/>
                <a:gd name="T49" fmla="*/ 303 h 4290"/>
                <a:gd name="T50" fmla="*/ 1638 w 4290"/>
                <a:gd name="T51" fmla="*/ 454 h 4290"/>
                <a:gd name="T52" fmla="*/ 2436 w 4290"/>
                <a:gd name="T53" fmla="*/ 1210 h 4290"/>
                <a:gd name="T54" fmla="*/ 2587 w 4290"/>
                <a:gd name="T55" fmla="*/ 1165 h 4290"/>
                <a:gd name="T56" fmla="*/ 2633 w 4290"/>
                <a:gd name="T57" fmla="*/ 1013 h 4290"/>
                <a:gd name="T58" fmla="*/ 1850 w 4290"/>
                <a:gd name="T59" fmla="*/ 196 h 4290"/>
                <a:gd name="T60" fmla="*/ 1802 w 4290"/>
                <a:gd name="T61" fmla="*/ 3 h 4290"/>
                <a:gd name="T62" fmla="*/ 1994 w 4290"/>
                <a:gd name="T63" fmla="*/ 99 h 4290"/>
                <a:gd name="T64" fmla="*/ 2792 w 4290"/>
                <a:gd name="T65" fmla="*/ 959 h 4290"/>
                <a:gd name="T66" fmla="*/ 2778 w 4290"/>
                <a:gd name="T67" fmla="*/ 1174 h 4290"/>
                <a:gd name="T68" fmla="*/ 2634 w 4290"/>
                <a:gd name="T69" fmla="*/ 1338 h 4290"/>
                <a:gd name="T70" fmla="*/ 2425 w 4290"/>
                <a:gd name="T71" fmla="*/ 1378 h 4290"/>
                <a:gd name="T72" fmla="*/ 2349 w 4290"/>
                <a:gd name="T73" fmla="*/ 1520 h 4290"/>
                <a:gd name="T74" fmla="*/ 2423 w 4290"/>
                <a:gd name="T75" fmla="*/ 1698 h 4290"/>
                <a:gd name="T76" fmla="*/ 2353 w 4290"/>
                <a:gd name="T77" fmla="*/ 1871 h 4290"/>
                <a:gd name="T78" fmla="*/ 3714 w 4290"/>
                <a:gd name="T79" fmla="*/ 3056 h 4290"/>
                <a:gd name="T80" fmla="*/ 4212 w 4290"/>
                <a:gd name="T81" fmla="*/ 3520 h 4290"/>
                <a:gd name="T82" fmla="*/ 4290 w 4290"/>
                <a:gd name="T83" fmla="*/ 3800 h 4290"/>
                <a:gd name="T84" fmla="*/ 4196 w 4290"/>
                <a:gd name="T85" fmla="*/ 4077 h 4290"/>
                <a:gd name="T86" fmla="*/ 3968 w 4290"/>
                <a:gd name="T87" fmla="*/ 4255 h 4290"/>
                <a:gd name="T88" fmla="*/ 3727 w 4290"/>
                <a:gd name="T89" fmla="*/ 4287 h 4290"/>
                <a:gd name="T90" fmla="*/ 3472 w 4290"/>
                <a:gd name="T91" fmla="*/ 4181 h 4290"/>
                <a:gd name="T92" fmla="*/ 3043 w 4290"/>
                <a:gd name="T93" fmla="*/ 3702 h 4290"/>
                <a:gd name="T94" fmla="*/ 1773 w 4290"/>
                <a:gd name="T95" fmla="*/ 2412 h 4290"/>
                <a:gd name="T96" fmla="*/ 1583 w 4290"/>
                <a:gd name="T97" fmla="*/ 2396 h 4290"/>
                <a:gd name="T98" fmla="*/ 1470 w 4290"/>
                <a:gd name="T99" fmla="*/ 2280 h 4290"/>
                <a:gd name="T100" fmla="*/ 1370 w 4290"/>
                <a:gd name="T101" fmla="*/ 2552 h 4290"/>
                <a:gd name="T102" fmla="*/ 1249 w 4290"/>
                <a:gd name="T103" fmla="*/ 2735 h 4290"/>
                <a:gd name="T104" fmla="*/ 1047 w 4290"/>
                <a:gd name="T105" fmla="*/ 2803 h 4290"/>
                <a:gd name="T106" fmla="*/ 844 w 4290"/>
                <a:gd name="T107" fmla="*/ 2735 h 4290"/>
                <a:gd name="T108" fmla="*/ 25 w 4290"/>
                <a:gd name="T109" fmla="*/ 1884 h 4290"/>
                <a:gd name="T110" fmla="*/ 12 w 4290"/>
                <a:gd name="T111" fmla="*/ 1672 h 4290"/>
                <a:gd name="T112" fmla="*/ 131 w 4290"/>
                <a:gd name="T113" fmla="*/ 1491 h 4290"/>
                <a:gd name="T114" fmla="*/ 335 w 4290"/>
                <a:gd name="T115" fmla="*/ 1422 h 4290"/>
                <a:gd name="T116" fmla="*/ 1422 w 4290"/>
                <a:gd name="T117" fmla="*/ 337 h 4290"/>
                <a:gd name="T118" fmla="*/ 1490 w 4290"/>
                <a:gd name="T119" fmla="*/ 133 h 4290"/>
                <a:gd name="T120" fmla="*/ 1671 w 4290"/>
                <a:gd name="T121" fmla="*/ 12 h 4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290" h="4290">
                  <a:moveTo>
                    <a:pt x="3652" y="3225"/>
                  </a:moveTo>
                  <a:lnTo>
                    <a:pt x="3224" y="3653"/>
                  </a:lnTo>
                  <a:lnTo>
                    <a:pt x="3530" y="4003"/>
                  </a:lnTo>
                  <a:lnTo>
                    <a:pt x="3530" y="4004"/>
                  </a:lnTo>
                  <a:lnTo>
                    <a:pt x="3539" y="4014"/>
                  </a:lnTo>
                  <a:lnTo>
                    <a:pt x="3548" y="4025"/>
                  </a:lnTo>
                  <a:lnTo>
                    <a:pt x="3582" y="4053"/>
                  </a:lnTo>
                  <a:lnTo>
                    <a:pt x="3619" y="4078"/>
                  </a:lnTo>
                  <a:lnTo>
                    <a:pt x="3658" y="4098"/>
                  </a:lnTo>
                  <a:lnTo>
                    <a:pt x="3700" y="4112"/>
                  </a:lnTo>
                  <a:lnTo>
                    <a:pt x="3743" y="4120"/>
                  </a:lnTo>
                  <a:lnTo>
                    <a:pt x="3787" y="4122"/>
                  </a:lnTo>
                  <a:lnTo>
                    <a:pt x="3831" y="4120"/>
                  </a:lnTo>
                  <a:lnTo>
                    <a:pt x="3875" y="4109"/>
                  </a:lnTo>
                  <a:lnTo>
                    <a:pt x="3918" y="4095"/>
                  </a:lnTo>
                  <a:lnTo>
                    <a:pt x="3957" y="4074"/>
                  </a:lnTo>
                  <a:lnTo>
                    <a:pt x="3994" y="4050"/>
                  </a:lnTo>
                  <a:lnTo>
                    <a:pt x="4027" y="4018"/>
                  </a:lnTo>
                  <a:lnTo>
                    <a:pt x="4057" y="3983"/>
                  </a:lnTo>
                  <a:lnTo>
                    <a:pt x="4082" y="3944"/>
                  </a:lnTo>
                  <a:lnTo>
                    <a:pt x="4100" y="3905"/>
                  </a:lnTo>
                  <a:lnTo>
                    <a:pt x="4113" y="3864"/>
                  </a:lnTo>
                  <a:lnTo>
                    <a:pt x="4121" y="3821"/>
                  </a:lnTo>
                  <a:lnTo>
                    <a:pt x="4122" y="3777"/>
                  </a:lnTo>
                  <a:lnTo>
                    <a:pt x="4117" y="3732"/>
                  </a:lnTo>
                  <a:lnTo>
                    <a:pt x="4108" y="3691"/>
                  </a:lnTo>
                  <a:lnTo>
                    <a:pt x="4092" y="3649"/>
                  </a:lnTo>
                  <a:lnTo>
                    <a:pt x="4072" y="3611"/>
                  </a:lnTo>
                  <a:lnTo>
                    <a:pt x="4051" y="3582"/>
                  </a:lnTo>
                  <a:lnTo>
                    <a:pt x="4027" y="3556"/>
                  </a:lnTo>
                  <a:lnTo>
                    <a:pt x="4003" y="3532"/>
                  </a:lnTo>
                  <a:lnTo>
                    <a:pt x="4001" y="3531"/>
                  </a:lnTo>
                  <a:lnTo>
                    <a:pt x="3652" y="3225"/>
                  </a:lnTo>
                  <a:close/>
                  <a:moveTo>
                    <a:pt x="3398" y="3006"/>
                  </a:moveTo>
                  <a:lnTo>
                    <a:pt x="3004" y="3400"/>
                  </a:lnTo>
                  <a:lnTo>
                    <a:pt x="3114" y="3527"/>
                  </a:lnTo>
                  <a:lnTo>
                    <a:pt x="3524" y="3115"/>
                  </a:lnTo>
                  <a:lnTo>
                    <a:pt x="3398" y="3006"/>
                  </a:lnTo>
                  <a:close/>
                  <a:moveTo>
                    <a:pt x="2235" y="1990"/>
                  </a:moveTo>
                  <a:lnTo>
                    <a:pt x="1990" y="2235"/>
                  </a:lnTo>
                  <a:lnTo>
                    <a:pt x="2894" y="3273"/>
                  </a:lnTo>
                  <a:lnTo>
                    <a:pt x="3272" y="2895"/>
                  </a:lnTo>
                  <a:lnTo>
                    <a:pt x="2235" y="1990"/>
                  </a:lnTo>
                  <a:close/>
                  <a:moveTo>
                    <a:pt x="2172" y="1615"/>
                  </a:moveTo>
                  <a:lnTo>
                    <a:pt x="2152" y="1617"/>
                  </a:lnTo>
                  <a:lnTo>
                    <a:pt x="2131" y="1625"/>
                  </a:lnTo>
                  <a:lnTo>
                    <a:pt x="2114" y="1638"/>
                  </a:lnTo>
                  <a:lnTo>
                    <a:pt x="1638" y="2114"/>
                  </a:lnTo>
                  <a:lnTo>
                    <a:pt x="1625" y="2131"/>
                  </a:lnTo>
                  <a:lnTo>
                    <a:pt x="1617" y="2150"/>
                  </a:lnTo>
                  <a:lnTo>
                    <a:pt x="1615" y="2172"/>
                  </a:lnTo>
                  <a:lnTo>
                    <a:pt x="1617" y="2193"/>
                  </a:lnTo>
                  <a:lnTo>
                    <a:pt x="1625" y="2214"/>
                  </a:lnTo>
                  <a:lnTo>
                    <a:pt x="1638" y="2231"/>
                  </a:lnTo>
                  <a:lnTo>
                    <a:pt x="1656" y="2245"/>
                  </a:lnTo>
                  <a:lnTo>
                    <a:pt x="1676" y="2253"/>
                  </a:lnTo>
                  <a:lnTo>
                    <a:pt x="1698" y="2256"/>
                  </a:lnTo>
                  <a:lnTo>
                    <a:pt x="1720" y="2253"/>
                  </a:lnTo>
                  <a:lnTo>
                    <a:pt x="1739" y="2245"/>
                  </a:lnTo>
                  <a:lnTo>
                    <a:pt x="1758" y="2231"/>
                  </a:lnTo>
                  <a:lnTo>
                    <a:pt x="1816" y="2172"/>
                  </a:lnTo>
                  <a:lnTo>
                    <a:pt x="1816" y="2171"/>
                  </a:lnTo>
                  <a:lnTo>
                    <a:pt x="2172" y="1816"/>
                  </a:lnTo>
                  <a:lnTo>
                    <a:pt x="2231" y="1758"/>
                  </a:lnTo>
                  <a:lnTo>
                    <a:pt x="2245" y="1739"/>
                  </a:lnTo>
                  <a:lnTo>
                    <a:pt x="2253" y="1720"/>
                  </a:lnTo>
                  <a:lnTo>
                    <a:pt x="2256" y="1698"/>
                  </a:lnTo>
                  <a:lnTo>
                    <a:pt x="2253" y="1676"/>
                  </a:lnTo>
                  <a:lnTo>
                    <a:pt x="2245" y="1656"/>
                  </a:lnTo>
                  <a:lnTo>
                    <a:pt x="2231" y="1638"/>
                  </a:lnTo>
                  <a:lnTo>
                    <a:pt x="2214" y="1625"/>
                  </a:lnTo>
                  <a:lnTo>
                    <a:pt x="2193" y="1617"/>
                  </a:lnTo>
                  <a:lnTo>
                    <a:pt x="2172" y="1615"/>
                  </a:lnTo>
                  <a:close/>
                  <a:moveTo>
                    <a:pt x="335" y="1590"/>
                  </a:moveTo>
                  <a:lnTo>
                    <a:pt x="302" y="1593"/>
                  </a:lnTo>
                  <a:lnTo>
                    <a:pt x="270" y="1602"/>
                  </a:lnTo>
                  <a:lnTo>
                    <a:pt x="242" y="1617"/>
                  </a:lnTo>
                  <a:lnTo>
                    <a:pt x="217" y="1638"/>
                  </a:lnTo>
                  <a:lnTo>
                    <a:pt x="195" y="1665"/>
                  </a:lnTo>
                  <a:lnTo>
                    <a:pt x="179" y="1694"/>
                  </a:lnTo>
                  <a:lnTo>
                    <a:pt x="170" y="1725"/>
                  </a:lnTo>
                  <a:lnTo>
                    <a:pt x="168" y="1758"/>
                  </a:lnTo>
                  <a:lnTo>
                    <a:pt x="170" y="1789"/>
                  </a:lnTo>
                  <a:lnTo>
                    <a:pt x="179" y="1820"/>
                  </a:lnTo>
                  <a:lnTo>
                    <a:pt x="195" y="1850"/>
                  </a:lnTo>
                  <a:lnTo>
                    <a:pt x="217" y="1876"/>
                  </a:lnTo>
                  <a:lnTo>
                    <a:pt x="928" y="2587"/>
                  </a:lnTo>
                  <a:lnTo>
                    <a:pt x="954" y="2608"/>
                  </a:lnTo>
                  <a:lnTo>
                    <a:pt x="983" y="2623"/>
                  </a:lnTo>
                  <a:lnTo>
                    <a:pt x="1014" y="2633"/>
                  </a:lnTo>
                  <a:lnTo>
                    <a:pt x="1047" y="2635"/>
                  </a:lnTo>
                  <a:lnTo>
                    <a:pt x="1078" y="2633"/>
                  </a:lnTo>
                  <a:lnTo>
                    <a:pt x="1109" y="2623"/>
                  </a:lnTo>
                  <a:lnTo>
                    <a:pt x="1139" y="2608"/>
                  </a:lnTo>
                  <a:lnTo>
                    <a:pt x="1165" y="2587"/>
                  </a:lnTo>
                  <a:lnTo>
                    <a:pt x="1186" y="2560"/>
                  </a:lnTo>
                  <a:lnTo>
                    <a:pt x="1201" y="2531"/>
                  </a:lnTo>
                  <a:lnTo>
                    <a:pt x="1210" y="2500"/>
                  </a:lnTo>
                  <a:lnTo>
                    <a:pt x="1214" y="2467"/>
                  </a:lnTo>
                  <a:lnTo>
                    <a:pt x="1210" y="2436"/>
                  </a:lnTo>
                  <a:lnTo>
                    <a:pt x="1201" y="2405"/>
                  </a:lnTo>
                  <a:lnTo>
                    <a:pt x="1186" y="2376"/>
                  </a:lnTo>
                  <a:lnTo>
                    <a:pt x="1165" y="2349"/>
                  </a:lnTo>
                  <a:lnTo>
                    <a:pt x="454" y="1638"/>
                  </a:lnTo>
                  <a:lnTo>
                    <a:pt x="428" y="1617"/>
                  </a:lnTo>
                  <a:lnTo>
                    <a:pt x="399" y="1602"/>
                  </a:lnTo>
                  <a:lnTo>
                    <a:pt x="368" y="1593"/>
                  </a:lnTo>
                  <a:lnTo>
                    <a:pt x="335" y="1590"/>
                  </a:lnTo>
                  <a:close/>
                  <a:moveTo>
                    <a:pt x="1520" y="572"/>
                  </a:moveTo>
                  <a:lnTo>
                    <a:pt x="572" y="1520"/>
                  </a:lnTo>
                  <a:lnTo>
                    <a:pt x="1283" y="2231"/>
                  </a:lnTo>
                  <a:lnTo>
                    <a:pt x="1517" y="1997"/>
                  </a:lnTo>
                  <a:lnTo>
                    <a:pt x="1520" y="1994"/>
                  </a:lnTo>
                  <a:lnTo>
                    <a:pt x="1994" y="1520"/>
                  </a:lnTo>
                  <a:lnTo>
                    <a:pt x="1997" y="1518"/>
                  </a:lnTo>
                  <a:lnTo>
                    <a:pt x="2231" y="1283"/>
                  </a:lnTo>
                  <a:lnTo>
                    <a:pt x="1520" y="572"/>
                  </a:lnTo>
                  <a:close/>
                  <a:moveTo>
                    <a:pt x="1758" y="168"/>
                  </a:moveTo>
                  <a:lnTo>
                    <a:pt x="1724" y="170"/>
                  </a:lnTo>
                  <a:lnTo>
                    <a:pt x="1693" y="181"/>
                  </a:lnTo>
                  <a:lnTo>
                    <a:pt x="1664" y="196"/>
                  </a:lnTo>
                  <a:lnTo>
                    <a:pt x="1638" y="217"/>
                  </a:lnTo>
                  <a:lnTo>
                    <a:pt x="1617" y="243"/>
                  </a:lnTo>
                  <a:lnTo>
                    <a:pt x="1602" y="272"/>
                  </a:lnTo>
                  <a:lnTo>
                    <a:pt x="1593" y="303"/>
                  </a:lnTo>
                  <a:lnTo>
                    <a:pt x="1590" y="335"/>
                  </a:lnTo>
                  <a:lnTo>
                    <a:pt x="1593" y="367"/>
                  </a:lnTo>
                  <a:lnTo>
                    <a:pt x="1602" y="398"/>
                  </a:lnTo>
                  <a:lnTo>
                    <a:pt x="1617" y="428"/>
                  </a:lnTo>
                  <a:lnTo>
                    <a:pt x="1638" y="454"/>
                  </a:lnTo>
                  <a:lnTo>
                    <a:pt x="1638" y="454"/>
                  </a:lnTo>
                  <a:lnTo>
                    <a:pt x="2349" y="1165"/>
                  </a:lnTo>
                  <a:lnTo>
                    <a:pt x="2376" y="1186"/>
                  </a:lnTo>
                  <a:lnTo>
                    <a:pt x="2405" y="1201"/>
                  </a:lnTo>
                  <a:lnTo>
                    <a:pt x="2436" y="1210"/>
                  </a:lnTo>
                  <a:lnTo>
                    <a:pt x="2467" y="1214"/>
                  </a:lnTo>
                  <a:lnTo>
                    <a:pt x="2500" y="1210"/>
                  </a:lnTo>
                  <a:lnTo>
                    <a:pt x="2531" y="1201"/>
                  </a:lnTo>
                  <a:lnTo>
                    <a:pt x="2560" y="1186"/>
                  </a:lnTo>
                  <a:lnTo>
                    <a:pt x="2587" y="1165"/>
                  </a:lnTo>
                  <a:lnTo>
                    <a:pt x="2608" y="1139"/>
                  </a:lnTo>
                  <a:lnTo>
                    <a:pt x="2623" y="1110"/>
                  </a:lnTo>
                  <a:lnTo>
                    <a:pt x="2633" y="1079"/>
                  </a:lnTo>
                  <a:lnTo>
                    <a:pt x="2635" y="1047"/>
                  </a:lnTo>
                  <a:lnTo>
                    <a:pt x="2633" y="1013"/>
                  </a:lnTo>
                  <a:lnTo>
                    <a:pt x="2623" y="982"/>
                  </a:lnTo>
                  <a:lnTo>
                    <a:pt x="2608" y="953"/>
                  </a:lnTo>
                  <a:lnTo>
                    <a:pt x="2587" y="928"/>
                  </a:lnTo>
                  <a:lnTo>
                    <a:pt x="1876" y="217"/>
                  </a:lnTo>
                  <a:lnTo>
                    <a:pt x="1850" y="196"/>
                  </a:lnTo>
                  <a:lnTo>
                    <a:pt x="1821" y="181"/>
                  </a:lnTo>
                  <a:lnTo>
                    <a:pt x="1790" y="170"/>
                  </a:lnTo>
                  <a:lnTo>
                    <a:pt x="1758" y="168"/>
                  </a:lnTo>
                  <a:close/>
                  <a:moveTo>
                    <a:pt x="1758" y="0"/>
                  </a:moveTo>
                  <a:lnTo>
                    <a:pt x="1802" y="3"/>
                  </a:lnTo>
                  <a:lnTo>
                    <a:pt x="1845" y="12"/>
                  </a:lnTo>
                  <a:lnTo>
                    <a:pt x="1885" y="26"/>
                  </a:lnTo>
                  <a:lnTo>
                    <a:pt x="1924" y="44"/>
                  </a:lnTo>
                  <a:lnTo>
                    <a:pt x="1960" y="69"/>
                  </a:lnTo>
                  <a:lnTo>
                    <a:pt x="1994" y="99"/>
                  </a:lnTo>
                  <a:lnTo>
                    <a:pt x="2705" y="809"/>
                  </a:lnTo>
                  <a:lnTo>
                    <a:pt x="2734" y="842"/>
                  </a:lnTo>
                  <a:lnTo>
                    <a:pt x="2759" y="879"/>
                  </a:lnTo>
                  <a:lnTo>
                    <a:pt x="2778" y="918"/>
                  </a:lnTo>
                  <a:lnTo>
                    <a:pt x="2792" y="959"/>
                  </a:lnTo>
                  <a:lnTo>
                    <a:pt x="2800" y="1002"/>
                  </a:lnTo>
                  <a:lnTo>
                    <a:pt x="2803" y="1047"/>
                  </a:lnTo>
                  <a:lnTo>
                    <a:pt x="2800" y="1091"/>
                  </a:lnTo>
                  <a:lnTo>
                    <a:pt x="2792" y="1134"/>
                  </a:lnTo>
                  <a:lnTo>
                    <a:pt x="2778" y="1174"/>
                  </a:lnTo>
                  <a:lnTo>
                    <a:pt x="2759" y="1213"/>
                  </a:lnTo>
                  <a:lnTo>
                    <a:pt x="2734" y="1249"/>
                  </a:lnTo>
                  <a:lnTo>
                    <a:pt x="2705" y="1283"/>
                  </a:lnTo>
                  <a:lnTo>
                    <a:pt x="2670" y="1313"/>
                  </a:lnTo>
                  <a:lnTo>
                    <a:pt x="2634" y="1338"/>
                  </a:lnTo>
                  <a:lnTo>
                    <a:pt x="2595" y="1357"/>
                  </a:lnTo>
                  <a:lnTo>
                    <a:pt x="2553" y="1370"/>
                  </a:lnTo>
                  <a:lnTo>
                    <a:pt x="2510" y="1378"/>
                  </a:lnTo>
                  <a:lnTo>
                    <a:pt x="2467" y="1381"/>
                  </a:lnTo>
                  <a:lnTo>
                    <a:pt x="2425" y="1378"/>
                  </a:lnTo>
                  <a:lnTo>
                    <a:pt x="2382" y="1370"/>
                  </a:lnTo>
                  <a:lnTo>
                    <a:pt x="2280" y="1472"/>
                  </a:lnTo>
                  <a:lnTo>
                    <a:pt x="2305" y="1485"/>
                  </a:lnTo>
                  <a:lnTo>
                    <a:pt x="2328" y="1500"/>
                  </a:lnTo>
                  <a:lnTo>
                    <a:pt x="2349" y="1520"/>
                  </a:lnTo>
                  <a:lnTo>
                    <a:pt x="2375" y="1551"/>
                  </a:lnTo>
                  <a:lnTo>
                    <a:pt x="2396" y="1583"/>
                  </a:lnTo>
                  <a:lnTo>
                    <a:pt x="2412" y="1620"/>
                  </a:lnTo>
                  <a:lnTo>
                    <a:pt x="2421" y="1658"/>
                  </a:lnTo>
                  <a:lnTo>
                    <a:pt x="2423" y="1698"/>
                  </a:lnTo>
                  <a:lnTo>
                    <a:pt x="2421" y="1737"/>
                  </a:lnTo>
                  <a:lnTo>
                    <a:pt x="2412" y="1773"/>
                  </a:lnTo>
                  <a:lnTo>
                    <a:pt x="2397" y="1808"/>
                  </a:lnTo>
                  <a:lnTo>
                    <a:pt x="2378" y="1842"/>
                  </a:lnTo>
                  <a:lnTo>
                    <a:pt x="2353" y="1871"/>
                  </a:lnTo>
                  <a:lnTo>
                    <a:pt x="3449" y="2828"/>
                  </a:lnTo>
                  <a:lnTo>
                    <a:pt x="3687" y="3034"/>
                  </a:lnTo>
                  <a:lnTo>
                    <a:pt x="3699" y="3041"/>
                  </a:lnTo>
                  <a:lnTo>
                    <a:pt x="3709" y="3050"/>
                  </a:lnTo>
                  <a:lnTo>
                    <a:pt x="3714" y="3056"/>
                  </a:lnTo>
                  <a:lnTo>
                    <a:pt x="3719" y="3063"/>
                  </a:lnTo>
                  <a:lnTo>
                    <a:pt x="4111" y="3405"/>
                  </a:lnTo>
                  <a:lnTo>
                    <a:pt x="4148" y="3439"/>
                  </a:lnTo>
                  <a:lnTo>
                    <a:pt x="4182" y="3478"/>
                  </a:lnTo>
                  <a:lnTo>
                    <a:pt x="4212" y="3520"/>
                  </a:lnTo>
                  <a:lnTo>
                    <a:pt x="4241" y="3572"/>
                  </a:lnTo>
                  <a:lnTo>
                    <a:pt x="4264" y="3627"/>
                  </a:lnTo>
                  <a:lnTo>
                    <a:pt x="4280" y="3684"/>
                  </a:lnTo>
                  <a:lnTo>
                    <a:pt x="4287" y="3741"/>
                  </a:lnTo>
                  <a:lnTo>
                    <a:pt x="4290" y="3800"/>
                  </a:lnTo>
                  <a:lnTo>
                    <a:pt x="4285" y="3858"/>
                  </a:lnTo>
                  <a:lnTo>
                    <a:pt x="4273" y="3917"/>
                  </a:lnTo>
                  <a:lnTo>
                    <a:pt x="4255" y="3973"/>
                  </a:lnTo>
                  <a:lnTo>
                    <a:pt x="4229" y="4026"/>
                  </a:lnTo>
                  <a:lnTo>
                    <a:pt x="4196" y="4077"/>
                  </a:lnTo>
                  <a:lnTo>
                    <a:pt x="4159" y="4124"/>
                  </a:lnTo>
                  <a:lnTo>
                    <a:pt x="4117" y="4165"/>
                  </a:lnTo>
                  <a:lnTo>
                    <a:pt x="4070" y="4202"/>
                  </a:lnTo>
                  <a:lnTo>
                    <a:pt x="4021" y="4232"/>
                  </a:lnTo>
                  <a:lnTo>
                    <a:pt x="3968" y="4255"/>
                  </a:lnTo>
                  <a:lnTo>
                    <a:pt x="3913" y="4273"/>
                  </a:lnTo>
                  <a:lnTo>
                    <a:pt x="3855" y="4285"/>
                  </a:lnTo>
                  <a:lnTo>
                    <a:pt x="3819" y="4289"/>
                  </a:lnTo>
                  <a:lnTo>
                    <a:pt x="3784" y="4290"/>
                  </a:lnTo>
                  <a:lnTo>
                    <a:pt x="3727" y="4287"/>
                  </a:lnTo>
                  <a:lnTo>
                    <a:pt x="3673" y="4277"/>
                  </a:lnTo>
                  <a:lnTo>
                    <a:pt x="3619" y="4263"/>
                  </a:lnTo>
                  <a:lnTo>
                    <a:pt x="3567" y="4241"/>
                  </a:lnTo>
                  <a:lnTo>
                    <a:pt x="3519" y="4213"/>
                  </a:lnTo>
                  <a:lnTo>
                    <a:pt x="3472" y="4181"/>
                  </a:lnTo>
                  <a:lnTo>
                    <a:pt x="3429" y="4143"/>
                  </a:lnTo>
                  <a:lnTo>
                    <a:pt x="3402" y="4113"/>
                  </a:lnTo>
                  <a:lnTo>
                    <a:pt x="3055" y="3713"/>
                  </a:lnTo>
                  <a:lnTo>
                    <a:pt x="3050" y="3709"/>
                  </a:lnTo>
                  <a:lnTo>
                    <a:pt x="3043" y="3702"/>
                  </a:lnTo>
                  <a:lnTo>
                    <a:pt x="3038" y="3695"/>
                  </a:lnTo>
                  <a:lnTo>
                    <a:pt x="1871" y="2354"/>
                  </a:lnTo>
                  <a:lnTo>
                    <a:pt x="1841" y="2378"/>
                  </a:lnTo>
                  <a:lnTo>
                    <a:pt x="1808" y="2397"/>
                  </a:lnTo>
                  <a:lnTo>
                    <a:pt x="1773" y="2412"/>
                  </a:lnTo>
                  <a:lnTo>
                    <a:pt x="1737" y="2421"/>
                  </a:lnTo>
                  <a:lnTo>
                    <a:pt x="1698" y="2423"/>
                  </a:lnTo>
                  <a:lnTo>
                    <a:pt x="1658" y="2421"/>
                  </a:lnTo>
                  <a:lnTo>
                    <a:pt x="1620" y="2412"/>
                  </a:lnTo>
                  <a:lnTo>
                    <a:pt x="1583" y="2396"/>
                  </a:lnTo>
                  <a:lnTo>
                    <a:pt x="1551" y="2375"/>
                  </a:lnTo>
                  <a:lnTo>
                    <a:pt x="1520" y="2349"/>
                  </a:lnTo>
                  <a:lnTo>
                    <a:pt x="1502" y="2328"/>
                  </a:lnTo>
                  <a:lnTo>
                    <a:pt x="1485" y="2305"/>
                  </a:lnTo>
                  <a:lnTo>
                    <a:pt x="1470" y="2280"/>
                  </a:lnTo>
                  <a:lnTo>
                    <a:pt x="1370" y="2382"/>
                  </a:lnTo>
                  <a:lnTo>
                    <a:pt x="1378" y="2423"/>
                  </a:lnTo>
                  <a:lnTo>
                    <a:pt x="1381" y="2467"/>
                  </a:lnTo>
                  <a:lnTo>
                    <a:pt x="1378" y="2510"/>
                  </a:lnTo>
                  <a:lnTo>
                    <a:pt x="1370" y="2552"/>
                  </a:lnTo>
                  <a:lnTo>
                    <a:pt x="1357" y="2594"/>
                  </a:lnTo>
                  <a:lnTo>
                    <a:pt x="1338" y="2634"/>
                  </a:lnTo>
                  <a:lnTo>
                    <a:pt x="1313" y="2670"/>
                  </a:lnTo>
                  <a:lnTo>
                    <a:pt x="1283" y="2705"/>
                  </a:lnTo>
                  <a:lnTo>
                    <a:pt x="1249" y="2735"/>
                  </a:lnTo>
                  <a:lnTo>
                    <a:pt x="1212" y="2760"/>
                  </a:lnTo>
                  <a:lnTo>
                    <a:pt x="1173" y="2778"/>
                  </a:lnTo>
                  <a:lnTo>
                    <a:pt x="1131" y="2792"/>
                  </a:lnTo>
                  <a:lnTo>
                    <a:pt x="1089" y="2800"/>
                  </a:lnTo>
                  <a:lnTo>
                    <a:pt x="1047" y="2803"/>
                  </a:lnTo>
                  <a:lnTo>
                    <a:pt x="1004" y="2800"/>
                  </a:lnTo>
                  <a:lnTo>
                    <a:pt x="961" y="2792"/>
                  </a:lnTo>
                  <a:lnTo>
                    <a:pt x="920" y="2778"/>
                  </a:lnTo>
                  <a:lnTo>
                    <a:pt x="880" y="2760"/>
                  </a:lnTo>
                  <a:lnTo>
                    <a:pt x="844" y="2735"/>
                  </a:lnTo>
                  <a:lnTo>
                    <a:pt x="809" y="2705"/>
                  </a:lnTo>
                  <a:lnTo>
                    <a:pt x="99" y="1994"/>
                  </a:lnTo>
                  <a:lnTo>
                    <a:pt x="68" y="1960"/>
                  </a:lnTo>
                  <a:lnTo>
                    <a:pt x="44" y="1923"/>
                  </a:lnTo>
                  <a:lnTo>
                    <a:pt x="25" y="1884"/>
                  </a:lnTo>
                  <a:lnTo>
                    <a:pt x="12" y="1842"/>
                  </a:lnTo>
                  <a:lnTo>
                    <a:pt x="3" y="1801"/>
                  </a:lnTo>
                  <a:lnTo>
                    <a:pt x="0" y="1758"/>
                  </a:lnTo>
                  <a:lnTo>
                    <a:pt x="3" y="1715"/>
                  </a:lnTo>
                  <a:lnTo>
                    <a:pt x="12" y="1672"/>
                  </a:lnTo>
                  <a:lnTo>
                    <a:pt x="25" y="1632"/>
                  </a:lnTo>
                  <a:lnTo>
                    <a:pt x="44" y="1591"/>
                  </a:lnTo>
                  <a:lnTo>
                    <a:pt x="68" y="1555"/>
                  </a:lnTo>
                  <a:lnTo>
                    <a:pt x="99" y="1520"/>
                  </a:lnTo>
                  <a:lnTo>
                    <a:pt x="131" y="1491"/>
                  </a:lnTo>
                  <a:lnTo>
                    <a:pt x="168" y="1466"/>
                  </a:lnTo>
                  <a:lnTo>
                    <a:pt x="207" y="1447"/>
                  </a:lnTo>
                  <a:lnTo>
                    <a:pt x="248" y="1434"/>
                  </a:lnTo>
                  <a:lnTo>
                    <a:pt x="291" y="1425"/>
                  </a:lnTo>
                  <a:lnTo>
                    <a:pt x="335" y="1422"/>
                  </a:lnTo>
                  <a:lnTo>
                    <a:pt x="380" y="1425"/>
                  </a:lnTo>
                  <a:lnTo>
                    <a:pt x="423" y="1434"/>
                  </a:lnTo>
                  <a:lnTo>
                    <a:pt x="1434" y="421"/>
                  </a:lnTo>
                  <a:lnTo>
                    <a:pt x="1425" y="380"/>
                  </a:lnTo>
                  <a:lnTo>
                    <a:pt x="1422" y="337"/>
                  </a:lnTo>
                  <a:lnTo>
                    <a:pt x="1425" y="294"/>
                  </a:lnTo>
                  <a:lnTo>
                    <a:pt x="1433" y="251"/>
                  </a:lnTo>
                  <a:lnTo>
                    <a:pt x="1447" y="209"/>
                  </a:lnTo>
                  <a:lnTo>
                    <a:pt x="1465" y="170"/>
                  </a:lnTo>
                  <a:lnTo>
                    <a:pt x="1490" y="133"/>
                  </a:lnTo>
                  <a:lnTo>
                    <a:pt x="1520" y="99"/>
                  </a:lnTo>
                  <a:lnTo>
                    <a:pt x="1554" y="69"/>
                  </a:lnTo>
                  <a:lnTo>
                    <a:pt x="1590" y="44"/>
                  </a:lnTo>
                  <a:lnTo>
                    <a:pt x="1629" y="26"/>
                  </a:lnTo>
                  <a:lnTo>
                    <a:pt x="1671" y="12"/>
                  </a:lnTo>
                  <a:lnTo>
                    <a:pt x="1713" y="3"/>
                  </a:lnTo>
                  <a:lnTo>
                    <a:pt x="175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3414713" y="622301"/>
              <a:ext cx="277813" cy="276225"/>
            </a:xfrm>
            <a:custGeom>
              <a:avLst/>
              <a:gdLst>
                <a:gd name="T0" fmla="*/ 440 w 524"/>
                <a:gd name="T1" fmla="*/ 0 h 522"/>
                <a:gd name="T2" fmla="*/ 462 w 524"/>
                <a:gd name="T3" fmla="*/ 2 h 522"/>
                <a:gd name="T4" fmla="*/ 481 w 524"/>
                <a:gd name="T5" fmla="*/ 10 h 522"/>
                <a:gd name="T6" fmla="*/ 500 w 524"/>
                <a:gd name="T7" fmla="*/ 24 h 522"/>
                <a:gd name="T8" fmla="*/ 513 w 524"/>
                <a:gd name="T9" fmla="*/ 43 h 522"/>
                <a:gd name="T10" fmla="*/ 522 w 524"/>
                <a:gd name="T11" fmla="*/ 62 h 522"/>
                <a:gd name="T12" fmla="*/ 524 w 524"/>
                <a:gd name="T13" fmla="*/ 84 h 522"/>
                <a:gd name="T14" fmla="*/ 522 w 524"/>
                <a:gd name="T15" fmla="*/ 105 h 522"/>
                <a:gd name="T16" fmla="*/ 513 w 524"/>
                <a:gd name="T17" fmla="*/ 125 h 522"/>
                <a:gd name="T18" fmla="*/ 500 w 524"/>
                <a:gd name="T19" fmla="*/ 143 h 522"/>
                <a:gd name="T20" fmla="*/ 143 w 524"/>
                <a:gd name="T21" fmla="*/ 499 h 522"/>
                <a:gd name="T22" fmla="*/ 126 w 524"/>
                <a:gd name="T23" fmla="*/ 512 h 522"/>
                <a:gd name="T24" fmla="*/ 106 w 524"/>
                <a:gd name="T25" fmla="*/ 520 h 522"/>
                <a:gd name="T26" fmla="*/ 85 w 524"/>
                <a:gd name="T27" fmla="*/ 522 h 522"/>
                <a:gd name="T28" fmla="*/ 63 w 524"/>
                <a:gd name="T29" fmla="*/ 520 h 522"/>
                <a:gd name="T30" fmla="*/ 43 w 524"/>
                <a:gd name="T31" fmla="*/ 512 h 522"/>
                <a:gd name="T32" fmla="*/ 25 w 524"/>
                <a:gd name="T33" fmla="*/ 499 h 522"/>
                <a:gd name="T34" fmla="*/ 12 w 524"/>
                <a:gd name="T35" fmla="*/ 481 h 522"/>
                <a:gd name="T36" fmla="*/ 3 w 524"/>
                <a:gd name="T37" fmla="*/ 460 h 522"/>
                <a:gd name="T38" fmla="*/ 0 w 524"/>
                <a:gd name="T39" fmla="*/ 439 h 522"/>
                <a:gd name="T40" fmla="*/ 3 w 524"/>
                <a:gd name="T41" fmla="*/ 418 h 522"/>
                <a:gd name="T42" fmla="*/ 12 w 524"/>
                <a:gd name="T43" fmla="*/ 398 h 522"/>
                <a:gd name="T44" fmla="*/ 25 w 524"/>
                <a:gd name="T45" fmla="*/ 379 h 522"/>
                <a:gd name="T46" fmla="*/ 381 w 524"/>
                <a:gd name="T47" fmla="*/ 24 h 522"/>
                <a:gd name="T48" fmla="*/ 398 w 524"/>
                <a:gd name="T49" fmla="*/ 10 h 522"/>
                <a:gd name="T50" fmla="*/ 419 w 524"/>
                <a:gd name="T51" fmla="*/ 2 h 522"/>
                <a:gd name="T52" fmla="*/ 440 w 524"/>
                <a:gd name="T53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24" h="522">
                  <a:moveTo>
                    <a:pt x="440" y="0"/>
                  </a:moveTo>
                  <a:lnTo>
                    <a:pt x="462" y="2"/>
                  </a:lnTo>
                  <a:lnTo>
                    <a:pt x="481" y="10"/>
                  </a:lnTo>
                  <a:lnTo>
                    <a:pt x="500" y="24"/>
                  </a:lnTo>
                  <a:lnTo>
                    <a:pt x="513" y="43"/>
                  </a:lnTo>
                  <a:lnTo>
                    <a:pt x="522" y="62"/>
                  </a:lnTo>
                  <a:lnTo>
                    <a:pt x="524" y="84"/>
                  </a:lnTo>
                  <a:lnTo>
                    <a:pt x="522" y="105"/>
                  </a:lnTo>
                  <a:lnTo>
                    <a:pt x="513" y="125"/>
                  </a:lnTo>
                  <a:lnTo>
                    <a:pt x="500" y="143"/>
                  </a:lnTo>
                  <a:lnTo>
                    <a:pt x="143" y="499"/>
                  </a:lnTo>
                  <a:lnTo>
                    <a:pt x="126" y="512"/>
                  </a:lnTo>
                  <a:lnTo>
                    <a:pt x="106" y="520"/>
                  </a:lnTo>
                  <a:lnTo>
                    <a:pt x="85" y="522"/>
                  </a:lnTo>
                  <a:lnTo>
                    <a:pt x="63" y="520"/>
                  </a:lnTo>
                  <a:lnTo>
                    <a:pt x="43" y="512"/>
                  </a:lnTo>
                  <a:lnTo>
                    <a:pt x="25" y="499"/>
                  </a:lnTo>
                  <a:lnTo>
                    <a:pt x="12" y="481"/>
                  </a:lnTo>
                  <a:lnTo>
                    <a:pt x="3" y="460"/>
                  </a:lnTo>
                  <a:lnTo>
                    <a:pt x="0" y="439"/>
                  </a:lnTo>
                  <a:lnTo>
                    <a:pt x="3" y="418"/>
                  </a:lnTo>
                  <a:lnTo>
                    <a:pt x="12" y="398"/>
                  </a:lnTo>
                  <a:lnTo>
                    <a:pt x="25" y="379"/>
                  </a:lnTo>
                  <a:lnTo>
                    <a:pt x="381" y="24"/>
                  </a:lnTo>
                  <a:lnTo>
                    <a:pt x="398" y="10"/>
                  </a:lnTo>
                  <a:lnTo>
                    <a:pt x="419" y="2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58437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3217573" y="1991929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151810" y="1989781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201178" y="4383105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224007" y="4380959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33957" y="4378813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8941" y="1981198"/>
            <a:ext cx="2228045" cy="20498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683358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Name Clearance Certificate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18941" y="1983346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204692" y="1981198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151801" y="1966171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23216" y="4357347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213267" y="4372374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211899" y="4357346"/>
            <a:ext cx="2228045" cy="6181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34851" y="2047741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59241" y="2058473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06357" y="2030568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3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54157" y="4436770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333935" y="4444324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340217" y="4438626"/>
            <a:ext cx="194471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Step 6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52451" y="2397949"/>
            <a:ext cx="3187145" cy="206210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Costs:</a:t>
            </a:r>
            <a:endParaRPr lang="en-US" sz="2400" dirty="0"/>
          </a:p>
          <a:p>
            <a:pPr algn="ctr"/>
            <a:r>
              <a:rPr lang="en-US" sz="2400" b="1" dirty="0"/>
              <a:t>BDT 600 </a:t>
            </a:r>
          </a:p>
          <a:p>
            <a:pPr algn="ctr"/>
            <a:r>
              <a:rPr lang="en-US" sz="2400" dirty="0"/>
              <a:t>for Each Name</a:t>
            </a:r>
          </a:p>
          <a:p>
            <a:pPr algn="ctr"/>
            <a:r>
              <a:rPr lang="en-US" sz="2400" b="1" dirty="0"/>
              <a:t>BDT 100</a:t>
            </a:r>
          </a:p>
          <a:p>
            <a:pPr algn="ctr"/>
            <a:r>
              <a:rPr lang="en-US" sz="2400" dirty="0"/>
              <a:t>For Time Extension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8998232" y="3675794"/>
            <a:ext cx="2866573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54157" y="2835965"/>
            <a:ext cx="1944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Online</a:t>
            </a:r>
          </a:p>
          <a:p>
            <a:pPr algn="ctr"/>
            <a:r>
              <a:rPr lang="en-US" sz="2400" dirty="0"/>
              <a:t>Application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355777" y="2749827"/>
            <a:ext cx="19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Opening an</a:t>
            </a:r>
          </a:p>
          <a:p>
            <a:pPr algn="ctr"/>
            <a:r>
              <a:rPr lang="en-US" sz="2400" dirty="0"/>
              <a:t>E-Account</a:t>
            </a:r>
          </a:p>
          <a:p>
            <a:pPr algn="ctr"/>
            <a:r>
              <a:rPr lang="en-US" sz="2400" dirty="0"/>
              <a:t>With RJSC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17641" y="2703445"/>
            <a:ext cx="19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Preliminary</a:t>
            </a:r>
          </a:p>
          <a:p>
            <a:pPr algn="ctr"/>
            <a:r>
              <a:rPr lang="en-US" sz="2400" dirty="0"/>
              <a:t>Name </a:t>
            </a:r>
          </a:p>
          <a:p>
            <a:pPr algn="ctr"/>
            <a:r>
              <a:rPr lang="en-US" sz="2400" dirty="0"/>
              <a:t>Search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7527" y="5082208"/>
            <a:ext cx="19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Payment</a:t>
            </a:r>
          </a:p>
          <a:p>
            <a:pPr algn="ctr"/>
            <a:r>
              <a:rPr lang="en-US" sz="2400" dirty="0"/>
              <a:t>Of </a:t>
            </a:r>
          </a:p>
          <a:p>
            <a:pPr algn="ctr"/>
            <a:r>
              <a:rPr lang="en-US" sz="2400" dirty="0"/>
              <a:t>Fees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362401" y="5088829"/>
            <a:ext cx="19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Submit</a:t>
            </a:r>
          </a:p>
          <a:p>
            <a:pPr algn="ctr"/>
            <a:r>
              <a:rPr lang="en-US" sz="2400" dirty="0"/>
              <a:t>Money</a:t>
            </a:r>
          </a:p>
          <a:p>
            <a:pPr algn="ctr"/>
            <a:r>
              <a:rPr lang="en-US" sz="2400" dirty="0"/>
              <a:t>Receipt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377275" y="5095450"/>
            <a:ext cx="19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Obtain Name</a:t>
            </a:r>
          </a:p>
          <a:p>
            <a:pPr algn="ctr"/>
            <a:r>
              <a:rPr lang="en-US" sz="2400" dirty="0"/>
              <a:t>Clearance</a:t>
            </a:r>
          </a:p>
          <a:p>
            <a:pPr algn="ctr"/>
            <a:r>
              <a:rPr lang="en-US" sz="2400" dirty="0"/>
              <a:t>Certificate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06228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14" name="Freeform 13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683358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Stamp Duty Payment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156099" y="2439168"/>
            <a:ext cx="5011161" cy="29238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Costs:</a:t>
            </a:r>
            <a:endParaRPr lang="en-US" sz="2400" dirty="0"/>
          </a:p>
          <a:p>
            <a:pPr algn="ctr"/>
            <a:r>
              <a:rPr lang="en-US" sz="2800" b="1" dirty="0"/>
              <a:t>BDT 3,000</a:t>
            </a:r>
            <a:r>
              <a:rPr lang="en-US" sz="2400" b="1" dirty="0"/>
              <a:t> </a:t>
            </a:r>
          </a:p>
          <a:p>
            <a:pPr algn="ctr"/>
            <a:r>
              <a:rPr lang="en-US" sz="2400" dirty="0"/>
              <a:t>Article of Association </a:t>
            </a:r>
          </a:p>
          <a:p>
            <a:pPr algn="ctr"/>
            <a:r>
              <a:rPr lang="en-US" sz="2400" dirty="0"/>
              <a:t>+ </a:t>
            </a:r>
            <a:r>
              <a:rPr lang="en-US" sz="2400" b="1" dirty="0"/>
              <a:t>BDT 50 </a:t>
            </a:r>
            <a:r>
              <a:rPr lang="en-US" sz="2400" dirty="0"/>
              <a:t>for Certified Copy</a:t>
            </a:r>
          </a:p>
          <a:p>
            <a:pPr algn="ctr"/>
            <a:r>
              <a:rPr lang="en-US" sz="2800" b="1" dirty="0"/>
              <a:t>BDT 1,000</a:t>
            </a:r>
            <a:endParaRPr lang="en-US" sz="2400" b="1" dirty="0"/>
          </a:p>
          <a:p>
            <a:pPr algn="ctr"/>
            <a:r>
              <a:rPr lang="en-US" sz="2400" dirty="0"/>
              <a:t>Memorandum of Association</a:t>
            </a:r>
          </a:p>
          <a:p>
            <a:pPr algn="ctr"/>
            <a:r>
              <a:rPr lang="en-US" sz="2400" dirty="0"/>
              <a:t>+ </a:t>
            </a:r>
            <a:r>
              <a:rPr lang="en-US" sz="2400" b="1" dirty="0"/>
              <a:t>BDT 50</a:t>
            </a:r>
            <a:r>
              <a:rPr lang="en-US" sz="2400" dirty="0"/>
              <a:t> for Certified Copy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6516708" y="4139434"/>
            <a:ext cx="4468969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1107581" y="2438816"/>
            <a:ext cx="3319903" cy="3054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107581" y="2442017"/>
            <a:ext cx="3319903" cy="9211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280293" y="2537969"/>
            <a:ext cx="2897719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Only Step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09060" y="3648068"/>
            <a:ext cx="28977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Payment of Stamp Duty is made to </a:t>
            </a:r>
          </a:p>
          <a:p>
            <a:pPr algn="ctr"/>
            <a:r>
              <a:rPr lang="en-US" sz="2400" dirty="0"/>
              <a:t>The Treasury of</a:t>
            </a:r>
          </a:p>
          <a:p>
            <a:pPr algn="ctr"/>
            <a:r>
              <a:rPr lang="en-US" sz="2400" dirty="0"/>
              <a:t>BRAC Bank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87141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Register at RJSC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1884609" y="2016259"/>
          <a:ext cx="8422783" cy="379507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422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12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Basis: Companies Act 1994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1: Preparing MOA and AOA as appropriate to the entity type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2: Apply for company registration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3: Filling in Name Clearance Submission number and letter number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4: Filling in the prescribed forms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5: Attaching the MOA and AOA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6: Submitting the Registration Application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7: Depositing the required fee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8: Uploading document in online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9: Printing the uploaded documents and Submitting those documents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12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Step 10: Receiving a Certificate of Incorporation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061" marR="17061" marT="17061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88425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Register at RJSC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502277" y="2008198"/>
          <a:ext cx="7340958" cy="358123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7340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9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Required Documents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416" marR="13416" marT="13416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1. Name clearance certificate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2. Memorandum and Articles of association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3. Filled in Form I: Declaration on Registration of Company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3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4. Filled in Form VI: Notice of Situation of Registered Office and of Any Change therein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5. Consent of Director to act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6. List of Persons Consenting to be Directors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7. Particulars of the Directors, Manager and Managing Agents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8. Proof of payment for Treasury Stamps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49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9. TIN Certificate of all Directors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20749" marR="13416" marT="13416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213503" y="1985824"/>
            <a:ext cx="3826094" cy="35394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Costs:</a:t>
            </a:r>
            <a:endParaRPr lang="en-US" sz="2400" dirty="0"/>
          </a:p>
          <a:p>
            <a:pPr algn="ctr"/>
            <a:r>
              <a:rPr lang="en-US" sz="2400" b="1" dirty="0"/>
              <a:t>BDT 500 </a:t>
            </a:r>
          </a:p>
          <a:p>
            <a:pPr algn="ctr"/>
            <a:r>
              <a:rPr lang="en-US" sz="2400" dirty="0"/>
              <a:t>for affixing on MoA</a:t>
            </a:r>
          </a:p>
          <a:p>
            <a:pPr algn="ctr"/>
            <a:r>
              <a:rPr lang="en-US" sz="2400" b="1" dirty="0"/>
              <a:t>BDT 4,000</a:t>
            </a:r>
          </a:p>
          <a:p>
            <a:pPr algn="ctr"/>
            <a:r>
              <a:rPr lang="en-US" sz="2400" dirty="0"/>
              <a:t>For affixing on AoA</a:t>
            </a:r>
          </a:p>
          <a:p>
            <a:pPr algn="ctr"/>
            <a:r>
              <a:rPr lang="en-US" sz="2400" b="1" dirty="0"/>
              <a:t>BDT 1,200</a:t>
            </a:r>
          </a:p>
          <a:p>
            <a:pPr algn="ctr"/>
            <a:r>
              <a:rPr lang="en-US" sz="2400" dirty="0"/>
              <a:t>For filing 6 Document</a:t>
            </a:r>
          </a:p>
          <a:p>
            <a:pPr algn="ctr"/>
            <a:r>
              <a:rPr lang="en-US" sz="2400" b="1" dirty="0"/>
              <a:t>BDT 9,975</a:t>
            </a:r>
          </a:p>
          <a:p>
            <a:pPr algn="ctr"/>
            <a:r>
              <a:rPr lang="en-US" sz="2400" dirty="0"/>
              <a:t>For Authorized Share Capital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8547471" y="3263666"/>
            <a:ext cx="3210939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558203" y="3995620"/>
            <a:ext cx="3210939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556056" y="4727570"/>
            <a:ext cx="3210939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37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Competitor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 Analysis – Specified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096118"/>
              </p:ext>
            </p:extLst>
          </p:nvPr>
        </p:nvGraphicFramePr>
        <p:xfrm>
          <a:off x="-1" y="1646471"/>
          <a:ext cx="12205624" cy="356505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34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28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2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21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77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78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67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600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4525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89397"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Direct Competitors (50+)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Competitors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Transportation Booking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Hotel Booking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Information Providing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Domestic Coverage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Customization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Packaged Tour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Score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Competitive Advantage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ShareTrip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Flight Only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Limited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N/A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Applicable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40/60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Moderate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Travel Guru Bangladesh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Cars/Microbuses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Less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Limited </a:t>
                      </a:r>
                    </a:p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(4 Places)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Absent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Applicable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38/60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Moderate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Ticketshala.com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Flight/Cars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Applicable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Absent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Limited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Limited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38/60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Moderate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Tour.com.bd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All 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Absent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Limited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Absent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36/60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Moderately Weak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93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Travel Agencies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N/A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Broad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N/A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Applicable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28/60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Weak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397" marR="10397" marT="10397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8553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23" name="Diagram 22"/>
          <p:cNvGraphicFramePr/>
          <p:nvPr/>
        </p:nvGraphicFramePr>
        <p:xfrm>
          <a:off x="3068345" y="1699684"/>
          <a:ext cx="6055310" cy="3458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14742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Obtain Trade License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349920" y="2315957"/>
          <a:ext cx="7946264" cy="222608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7946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66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Basis:</a:t>
                      </a:r>
                      <a:r>
                        <a:rPr lang="en-US" sz="2400" b="1" i="0" u="none" strike="noStrike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City Corporation Ordinance, 1983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334" marR="17334" marT="17334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0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u="none" strike="noStrike" dirty="0">
                          <a:effectLst/>
                        </a:rPr>
                        <a:t>Step 1:  Collect prescribed Application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334" marR="17334" marT="17334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9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u="none" strike="noStrike">
                          <a:effectLst/>
                        </a:rPr>
                        <a:t>Step 2: Submit completed Application Form with supporting documents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334" marR="17334" marT="17334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0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u="none" strike="noStrike">
                          <a:effectLst/>
                        </a:rPr>
                        <a:t>Step 3: Inspection by the Licensing Supervisor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334" marR="17334" marT="17334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0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u="none" strike="noStrike">
                          <a:effectLst/>
                        </a:rPr>
                        <a:t>Step 4: Deposit required fees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334" marR="17334" marT="17334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40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u="none" strike="noStrike" dirty="0">
                          <a:effectLst/>
                        </a:rPr>
                        <a:t>Step 5: Obtain Trade License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334" marR="17334" marT="17334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8594871" y="2397949"/>
            <a:ext cx="3187145" cy="206210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Costs:</a:t>
            </a:r>
            <a:endParaRPr lang="en-US" sz="2400" dirty="0"/>
          </a:p>
          <a:p>
            <a:pPr algn="ctr"/>
            <a:r>
              <a:rPr lang="en-US" sz="2400" b="1" dirty="0"/>
              <a:t>BDT 1,000 – 20,000</a:t>
            </a:r>
          </a:p>
          <a:p>
            <a:pPr algn="ctr"/>
            <a:r>
              <a:rPr lang="en-US" sz="2400" dirty="0"/>
              <a:t>License Fee</a:t>
            </a:r>
          </a:p>
          <a:p>
            <a:pPr algn="ctr"/>
            <a:r>
              <a:rPr lang="en-US" sz="2400" b="1" dirty="0"/>
              <a:t>BDT 10</a:t>
            </a:r>
          </a:p>
          <a:p>
            <a:pPr algn="ctr"/>
            <a:r>
              <a:rPr lang="en-US" sz="2400" dirty="0"/>
              <a:t>Application Fee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8740652" y="3675794"/>
            <a:ext cx="2866573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1416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Obtain Trade License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1029846" y="1946275"/>
          <a:ext cx="10132309" cy="353065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0132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37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Required Documents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552" marR="12552" marT="12552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1. Application Form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2. National ID Card of the Entrepreneur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3. Holding Tax Payment receipt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4. Recent Passport Size Picture of the Entrepreneur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5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5. Declaration  of  non –Judicial stamp to abide by the rules &amp; regulation of City Corporation &amp; Municipal Corporation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6. A certified copy of the memorandum and articles of association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7. A copy of the certificate of incorporation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8. Agreement of Partnership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9. Tax Identification Number certificate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10. A copy of the lease agreement of the registered office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11. Work Permit from Bangladesh Investment Development Authority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35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12. Statement of Bank Solvency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2964" marR="12552" marT="12552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52821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Obtain TIN Certificate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89230" y="172894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VAT Registration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296214" y="2690098"/>
          <a:ext cx="5904953" cy="209714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9049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6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Basis: Value Added Tax Act 1991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6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 Step 1:  Collecting prescribed application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0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 Step 2: Submitting filled in application form with supporting document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6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 Step 3: Verifying the documents by NBR officials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6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 Step 4: Physical inspection of the business premises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6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</a:rPr>
                        <a:t> Step 5: Obtaining a VAT Registration Certificate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6499269" y="2558424"/>
          <a:ext cx="5540327" cy="292798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540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35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Required Documents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1.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Fill-up an application form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2.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Enterprise Trade License.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3.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Bank Solvency Certificate.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4.</a:t>
                      </a:r>
                      <a:r>
                        <a:rPr lang="en-US" sz="700" u="none" strike="noStrike" dirty="0">
                          <a:effectLst/>
                        </a:rPr>
                        <a:t>      </a:t>
                      </a:r>
                      <a:r>
                        <a:rPr lang="en-US" sz="1200" u="none" strike="noStrike" dirty="0">
                          <a:effectLst/>
                        </a:rPr>
                        <a:t>Owners 02 photograph.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5.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National ID/Passport copy of owners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6.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IRC/ERC if enterprise is doing Import and Export Business.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7.</a:t>
                      </a:r>
                      <a:r>
                        <a:rPr lang="en-US" sz="700" u="none" strike="noStrike">
                          <a:effectLst/>
                        </a:rPr>
                        <a:t>      </a:t>
                      </a:r>
                      <a:r>
                        <a:rPr lang="en-US" sz="1200" u="none" strike="noStrike">
                          <a:effectLst/>
                        </a:rPr>
                        <a:t>Article &amp; Memorandum of Association (if enterprise is Limited Company.)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8.</a:t>
                      </a:r>
                      <a:r>
                        <a:rPr lang="en-US" sz="700" u="none" strike="noStrike" dirty="0">
                          <a:effectLst/>
                        </a:rPr>
                        <a:t>      </a:t>
                      </a:r>
                      <a:r>
                        <a:rPr lang="en-US" sz="1200" u="none" strike="noStrike" dirty="0">
                          <a:effectLst/>
                        </a:rPr>
                        <a:t>TIN Certificate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9.</a:t>
                      </a:r>
                      <a:r>
                        <a:rPr lang="en-US" sz="700" u="none" strike="noStrike" dirty="0">
                          <a:effectLst/>
                        </a:rPr>
                        <a:t>      </a:t>
                      </a:r>
                      <a:r>
                        <a:rPr lang="en-US" sz="1200" u="none" strike="noStrike" dirty="0">
                          <a:effectLst/>
                        </a:rPr>
                        <a:t>Location map of Enterprise premises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286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344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           10. Copy of BOI Registration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6488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Registration with BIDA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1146220" y="2544402"/>
          <a:ext cx="5782614" cy="222440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7826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Basis: Investment Board Act 1989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876" marR="14876" marT="14876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7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1:  Collect a local investment registration form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3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2: Deposit the Registration fee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3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3: collect a pay order/bank order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3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4: Submit the completed application form 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3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4: review of the application and documents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3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900" u="none" strike="noStrike" dirty="0">
                          <a:effectLst/>
                        </a:rPr>
                        <a:t> Step 5: Obtain Registration Certificate 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4876" marR="14876" marT="14876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7847900" y="2732802"/>
            <a:ext cx="3187145" cy="132343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Cost:</a:t>
            </a:r>
            <a:endParaRPr lang="en-US" sz="2400" dirty="0"/>
          </a:p>
          <a:p>
            <a:pPr algn="ctr"/>
            <a:r>
              <a:rPr lang="en-US" sz="2400" b="1" dirty="0"/>
              <a:t>BDT 5,000</a:t>
            </a:r>
          </a:p>
          <a:p>
            <a:pPr algn="ctr"/>
            <a:r>
              <a:rPr lang="en-US" sz="2400" dirty="0"/>
              <a:t>Registration Fee</a:t>
            </a:r>
          </a:p>
        </p:txBody>
      </p:sp>
    </p:spTree>
    <p:extLst>
      <p:ext uri="{BB962C8B-B14F-4D97-AF65-F5344CB8AC3E}">
        <p14:creationId xmlns:p14="http://schemas.microsoft.com/office/powerpoint/2010/main" val="9927245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78499" y="1100025"/>
            <a:ext cx="4235003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Registration with BIDA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68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BIDA. (2019, October 22). </a:t>
            </a:r>
            <a:r>
              <a:rPr lang="en-US" sz="1200" i="1" dirty="0"/>
              <a:t>Bangladesh Investment and Development Authority</a:t>
            </a:r>
            <a:r>
              <a:rPr lang="en-US" sz="1200" dirty="0"/>
              <a:t>. Retrieved from BIDA: http://bida.gov.bd/</a:t>
            </a:r>
            <a:r>
              <a:rPr lang="en-US" sz="1200" b="1" dirty="0"/>
              <a:t> 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654676" y="2262304"/>
          <a:ext cx="10882648" cy="273612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0882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47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Required Documents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80" marR="12680" marT="1268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1. Application in duly filled in prescribed form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2. Trade License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3. Certificate of Incorporation along with Memorandum of Association (MOA)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4. Deeds of the proposed land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5. Background of the proprietors in officials letter head pad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7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6. Pay Order/Bank Order for applicable registration fee in favor of Bangladesh Investment Development Authority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2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7. TIN Certificate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4113" marR="12680" marT="1268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38260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 – Tax Rate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909" t="31822" r="13311" b="11312"/>
          <a:stretch/>
        </p:blipFill>
        <p:spPr>
          <a:xfrm>
            <a:off x="905814" y="1020465"/>
            <a:ext cx="10380372" cy="41598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3432220" y="5177306"/>
            <a:ext cx="5327561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Tax Bracket: </a:t>
            </a:r>
            <a:r>
              <a:rPr lang="en-US" sz="2800" b="1" dirty="0"/>
              <a:t>35%</a:t>
            </a:r>
            <a:endParaRPr lang="en-US" sz="2400" b="1" dirty="0"/>
          </a:p>
          <a:p>
            <a:pPr algn="ctr"/>
            <a:r>
              <a:rPr lang="en-US" sz="2800" b="1" dirty="0"/>
              <a:t>Private Limited Company</a:t>
            </a:r>
            <a:endParaRPr lang="en-US" sz="2400" b="1" dirty="0"/>
          </a:p>
          <a:p>
            <a:pPr algn="ctr"/>
            <a:r>
              <a:rPr lang="en-US" sz="2400" dirty="0"/>
              <a:t>Ordinance: </a:t>
            </a:r>
            <a:r>
              <a:rPr lang="en-US" sz="2400" b="1" dirty="0"/>
              <a:t>Income Tax Ordinance 1984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68" y="6581105"/>
            <a:ext cx="12188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b="1" dirty="0"/>
              <a:t>Source: </a:t>
            </a:r>
            <a:r>
              <a:rPr lang="en-US" sz="1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National Board of Revenue. (2019, October 22). </a:t>
            </a:r>
            <a:r>
              <a:rPr lang="en-US" sz="1200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NBR Publications</a:t>
            </a:r>
            <a:r>
              <a:rPr lang="en-US" sz="1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National Board of Revenue, Bangladesh: http://nbr.gov.bd/publications/all-publication/en</a:t>
            </a:r>
            <a:endParaRPr lang="en-US" sz="1100" dirty="0">
              <a:latin typeface="Arial" panose="020B0604020202020204" pitchFamily="34" charset="0"/>
            </a:endParaRPr>
          </a:p>
          <a:p>
            <a:r>
              <a:rPr lang="en-US" sz="1200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63410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 – Acts List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601227" y="1188076"/>
          <a:ext cx="10989547" cy="444321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9345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Acts</a:t>
                      </a:r>
                      <a:endParaRPr lang="en-US" sz="2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</a:t>
                      </a:r>
                      <a:endParaRPr lang="en-US" sz="2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Proposed Tourism Act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2012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National Tourism Policy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2010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Information</a:t>
                      </a:r>
                      <a:r>
                        <a:rPr lang="en-US" sz="25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&amp; Communication Technology Act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National Information</a:t>
                      </a:r>
                      <a:r>
                        <a:rPr lang="en-US" sz="25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&amp; Communication Technology</a:t>
                      </a:r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Policy</a:t>
                      </a: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Digital</a:t>
                      </a:r>
                      <a:r>
                        <a:rPr lang="en-US" sz="25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Security Act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2018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u="none" strike="noStrike" dirty="0">
                          <a:effectLst/>
                        </a:rPr>
                        <a:t>Tourist Resort Act 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2010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u="none" strike="noStrike" dirty="0">
                          <a:effectLst/>
                        </a:rPr>
                        <a:t>Bangladesh Tourism Protected Area and Exclusive Tourist Zone Act 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2010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Bangladesh Tourism Board Act</a:t>
                      </a: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2010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4321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u="none" strike="noStrike" dirty="0">
                          <a:effectLst/>
                        </a:rPr>
                        <a:t>Bangladesh Travel Agencies (Registration &amp; Control) Act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500" u="none" strike="noStrike" dirty="0">
                          <a:effectLst/>
                        </a:rPr>
                        <a:t>2013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225" marR="15225" marT="152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20" name="Straight Connector 19"/>
          <p:cNvCxnSpPr/>
          <p:nvPr/>
        </p:nvCxnSpPr>
        <p:spPr>
          <a:xfrm>
            <a:off x="-2148" y="6153956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068" y="618185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Finance, M. o. (2019, October 22). </a:t>
            </a:r>
            <a:r>
              <a:rPr lang="en-US" sz="1200" i="1" dirty="0"/>
              <a:t>Policies, Acts and Laws</a:t>
            </a:r>
            <a:r>
              <a:rPr lang="en-US" sz="1200" dirty="0"/>
              <a:t>. Retrieved from Economic Relations Division (ERD): https://erd.gov.bd/site/page/Govt--Policies,-Acts-and-Laws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20" y="6424409"/>
            <a:ext cx="11960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 err="1"/>
              <a:t>Mubina</a:t>
            </a:r>
            <a:r>
              <a:rPr lang="en-US" sz="1200" dirty="0"/>
              <a:t>, K., &amp; </a:t>
            </a:r>
            <a:r>
              <a:rPr lang="en-US" sz="1200" dirty="0" err="1"/>
              <a:t>Anis</a:t>
            </a:r>
            <a:r>
              <a:rPr lang="en-US" sz="1200" dirty="0"/>
              <a:t>, A. (2017, June 16). </a:t>
            </a:r>
            <a:r>
              <a:rPr lang="en-US" sz="1200" i="1" dirty="0"/>
              <a:t>Bangladesh as an Ecotourism Destination</a:t>
            </a:r>
            <a:r>
              <a:rPr lang="en-US" sz="1200" dirty="0"/>
              <a:t>. Retrieved from </a:t>
            </a:r>
            <a:r>
              <a:rPr lang="en-US" sz="1200" dirty="0" err="1"/>
              <a:t>Researchgate</a:t>
            </a:r>
            <a:r>
              <a:rPr lang="en-US" sz="1200" dirty="0"/>
              <a:t>: https://www.researchgate.net/figure/Present-Scenario-of-Tourism-Related-Laws-and-Acts-in-Bangladesh_</a:t>
            </a:r>
          </a:p>
        </p:txBody>
      </p:sp>
    </p:spTree>
    <p:extLst>
      <p:ext uri="{BB962C8B-B14F-4D97-AF65-F5344CB8AC3E}">
        <p14:creationId xmlns:p14="http://schemas.microsoft.com/office/powerpoint/2010/main" val="41610494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 – Institutions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79545" y="1962300"/>
            <a:ext cx="3353757" cy="30855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79545" y="1965500"/>
            <a:ext cx="3353757" cy="107391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78015" y="2074332"/>
            <a:ext cx="2897719" cy="83099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Bangladesh Parjatan Corporation (BPC)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1024" y="3429131"/>
            <a:ext cx="28977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Under The Ministry Of Civil Aviation And Tourism Established In 1972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4389549" y="1973031"/>
            <a:ext cx="3353757" cy="30855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389549" y="1976231"/>
            <a:ext cx="3353757" cy="106318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07607" y="2085063"/>
            <a:ext cx="3142444" cy="769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National Hotel &amp; </a:t>
            </a:r>
          </a:p>
          <a:p>
            <a:pPr algn="ctr"/>
            <a:r>
              <a:rPr lang="en-US" sz="2200" dirty="0">
                <a:solidFill>
                  <a:schemeClr val="bg1"/>
                </a:solidFill>
              </a:rPr>
              <a:t>Tourism Training Institute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91028" y="3426984"/>
            <a:ext cx="28977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Institute For Professional Tourism Management Training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199553" y="1983762"/>
            <a:ext cx="3353757" cy="30855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199553" y="1986962"/>
            <a:ext cx="3353757" cy="10524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372265" y="2070036"/>
            <a:ext cx="2897719" cy="83099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Bangladesh Tourism Board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13911" y="3308924"/>
            <a:ext cx="28977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Established In 2010 To Meet The Strong Demand For Private Sector And The Tourism Professionals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-1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Ahmad, S. (2017, March 26). </a:t>
            </a:r>
            <a:r>
              <a:rPr lang="en-US" sz="1200" i="1" dirty="0"/>
              <a:t>Tourism Industry in Bangladesh</a:t>
            </a:r>
            <a:r>
              <a:rPr lang="en-US" sz="1200" dirty="0"/>
              <a:t>. Retrieved from The Daily Star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6180904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 – Global </a:t>
            </a: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337771" y="1996225"/>
          <a:ext cx="11516458" cy="2530931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365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59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84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772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Described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Tourism Act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Focuses On The Tourism Organizations And Their Coordination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Transport Act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1985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Controls And Regulates National &amp; Private Bus Transport Companies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Package Travel &amp; Tour Regulations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1992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Controls Delivering Of Responsibilities Of Tour Operators To Their Customers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Surface Law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1979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Governed By “The International Carriage Of Passenger By Road Act”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Sea Law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Governed By “The Athens Convention”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86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Air Law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1944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Defined By “The Warsaw Convention”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096" marR="12096" marT="12096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844908" y="5093948"/>
            <a:ext cx="10502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Tourism laws are also affected by “</a:t>
            </a:r>
            <a:r>
              <a:rPr lang="en-GB" b="1" dirty="0"/>
              <a:t>Health and Safety Commission</a:t>
            </a:r>
            <a:r>
              <a:rPr lang="en-GB" dirty="0"/>
              <a:t>”, “</a:t>
            </a:r>
            <a:r>
              <a:rPr lang="en-GB" b="1" dirty="0"/>
              <a:t>International Air Transport Association</a:t>
            </a:r>
            <a:r>
              <a:rPr lang="en-GB" dirty="0"/>
              <a:t>”, “</a:t>
            </a:r>
            <a:r>
              <a:rPr lang="en-GB" b="1" dirty="0"/>
              <a:t>Strategic Rail Authority</a:t>
            </a:r>
            <a:r>
              <a:rPr lang="en-GB" dirty="0"/>
              <a:t>”,  “</a:t>
            </a:r>
            <a:r>
              <a:rPr lang="en-GB" b="1" dirty="0"/>
              <a:t>Civil Aviation Authority</a:t>
            </a:r>
            <a:r>
              <a:rPr lang="en-GB" dirty="0"/>
              <a:t>”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-1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UNTWO. (2019, October 22). </a:t>
            </a:r>
            <a:r>
              <a:rPr lang="en-US" sz="1200" i="1" dirty="0"/>
              <a:t>Tourism Legislation and Regulation</a:t>
            </a:r>
            <a:r>
              <a:rPr lang="en-US" sz="1200" dirty="0"/>
              <a:t>. Retrieved from UNTWO World Tourism Organization: http://www2.unwto.org/tourism-legislation-and-regulation</a:t>
            </a:r>
          </a:p>
        </p:txBody>
      </p:sp>
    </p:spTree>
    <p:extLst>
      <p:ext uri="{BB962C8B-B14F-4D97-AF65-F5344CB8AC3E}">
        <p14:creationId xmlns:p14="http://schemas.microsoft.com/office/powerpoint/2010/main" val="4141664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Point of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Differentiation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2631" y="3379482"/>
            <a:ext cx="3090930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Convenience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0535" y="3364455"/>
            <a:ext cx="3090930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Customizable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8439" y="3349428"/>
            <a:ext cx="3090930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Information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Asymmetry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633907" y="2226460"/>
            <a:ext cx="876539" cy="877351"/>
            <a:chOff x="2671763" y="-1588"/>
            <a:chExt cx="6853238" cy="6859588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2671763" y="-1588"/>
              <a:ext cx="3055938" cy="3052763"/>
            </a:xfrm>
            <a:custGeom>
              <a:avLst/>
              <a:gdLst>
                <a:gd name="T0" fmla="*/ 360 w 1925"/>
                <a:gd name="T1" fmla="*/ 0 h 1923"/>
                <a:gd name="T2" fmla="*/ 379 w 1925"/>
                <a:gd name="T3" fmla="*/ 2 h 1923"/>
                <a:gd name="T4" fmla="*/ 396 w 1925"/>
                <a:gd name="T5" fmla="*/ 10 h 1923"/>
                <a:gd name="T6" fmla="*/ 901 w 1925"/>
                <a:gd name="T7" fmla="*/ 298 h 1923"/>
                <a:gd name="T8" fmla="*/ 916 w 1925"/>
                <a:gd name="T9" fmla="*/ 310 h 1923"/>
                <a:gd name="T10" fmla="*/ 928 w 1925"/>
                <a:gd name="T11" fmla="*/ 324 h 1923"/>
                <a:gd name="T12" fmla="*/ 935 w 1925"/>
                <a:gd name="T13" fmla="*/ 343 h 1923"/>
                <a:gd name="T14" fmla="*/ 1001 w 1925"/>
                <a:gd name="T15" fmla="*/ 611 h 1923"/>
                <a:gd name="T16" fmla="*/ 1925 w 1925"/>
                <a:gd name="T17" fmla="*/ 1534 h 1923"/>
                <a:gd name="T18" fmla="*/ 1822 w 1925"/>
                <a:gd name="T19" fmla="*/ 1635 h 1923"/>
                <a:gd name="T20" fmla="*/ 886 w 1925"/>
                <a:gd name="T21" fmla="*/ 699 h 1923"/>
                <a:gd name="T22" fmla="*/ 874 w 1925"/>
                <a:gd name="T23" fmla="*/ 683 h 1923"/>
                <a:gd name="T24" fmla="*/ 866 w 1925"/>
                <a:gd name="T25" fmla="*/ 666 h 1923"/>
                <a:gd name="T26" fmla="*/ 802 w 1925"/>
                <a:gd name="T27" fmla="*/ 407 h 1923"/>
                <a:gd name="T28" fmla="*/ 372 w 1925"/>
                <a:gd name="T29" fmla="*/ 162 h 1923"/>
                <a:gd name="T30" fmla="*/ 162 w 1925"/>
                <a:gd name="T31" fmla="*/ 372 h 1923"/>
                <a:gd name="T32" fmla="*/ 407 w 1925"/>
                <a:gd name="T33" fmla="*/ 801 h 1923"/>
                <a:gd name="T34" fmla="*/ 665 w 1925"/>
                <a:gd name="T35" fmla="*/ 867 h 1923"/>
                <a:gd name="T36" fmla="*/ 683 w 1925"/>
                <a:gd name="T37" fmla="*/ 873 h 1923"/>
                <a:gd name="T38" fmla="*/ 699 w 1925"/>
                <a:gd name="T39" fmla="*/ 885 h 1923"/>
                <a:gd name="T40" fmla="*/ 1635 w 1925"/>
                <a:gd name="T41" fmla="*/ 1822 h 1923"/>
                <a:gd name="T42" fmla="*/ 1533 w 1925"/>
                <a:gd name="T43" fmla="*/ 1923 h 1923"/>
                <a:gd name="T44" fmla="*/ 611 w 1925"/>
                <a:gd name="T45" fmla="*/ 1001 h 1923"/>
                <a:gd name="T46" fmla="*/ 343 w 1925"/>
                <a:gd name="T47" fmla="*/ 935 h 1923"/>
                <a:gd name="T48" fmla="*/ 324 w 1925"/>
                <a:gd name="T49" fmla="*/ 927 h 1923"/>
                <a:gd name="T50" fmla="*/ 310 w 1925"/>
                <a:gd name="T51" fmla="*/ 916 h 1923"/>
                <a:gd name="T52" fmla="*/ 298 w 1925"/>
                <a:gd name="T53" fmla="*/ 901 h 1923"/>
                <a:gd name="T54" fmla="*/ 9 w 1925"/>
                <a:gd name="T55" fmla="*/ 396 h 1923"/>
                <a:gd name="T56" fmla="*/ 2 w 1925"/>
                <a:gd name="T57" fmla="*/ 378 h 1923"/>
                <a:gd name="T58" fmla="*/ 0 w 1925"/>
                <a:gd name="T59" fmla="*/ 360 h 1923"/>
                <a:gd name="T60" fmla="*/ 2 w 1925"/>
                <a:gd name="T61" fmla="*/ 341 h 1923"/>
                <a:gd name="T62" fmla="*/ 10 w 1925"/>
                <a:gd name="T63" fmla="*/ 324 h 1923"/>
                <a:gd name="T64" fmla="*/ 22 w 1925"/>
                <a:gd name="T65" fmla="*/ 310 h 1923"/>
                <a:gd name="T66" fmla="*/ 310 w 1925"/>
                <a:gd name="T67" fmla="*/ 21 h 1923"/>
                <a:gd name="T68" fmla="*/ 324 w 1925"/>
                <a:gd name="T69" fmla="*/ 10 h 1923"/>
                <a:gd name="T70" fmla="*/ 343 w 1925"/>
                <a:gd name="T71" fmla="*/ 2 h 1923"/>
                <a:gd name="T72" fmla="*/ 360 w 1925"/>
                <a:gd name="T73" fmla="*/ 0 h 1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25" h="1923">
                  <a:moveTo>
                    <a:pt x="360" y="0"/>
                  </a:moveTo>
                  <a:lnTo>
                    <a:pt x="379" y="2"/>
                  </a:lnTo>
                  <a:lnTo>
                    <a:pt x="396" y="10"/>
                  </a:lnTo>
                  <a:lnTo>
                    <a:pt x="901" y="298"/>
                  </a:lnTo>
                  <a:lnTo>
                    <a:pt x="916" y="310"/>
                  </a:lnTo>
                  <a:lnTo>
                    <a:pt x="928" y="324"/>
                  </a:lnTo>
                  <a:lnTo>
                    <a:pt x="935" y="343"/>
                  </a:lnTo>
                  <a:lnTo>
                    <a:pt x="1001" y="611"/>
                  </a:lnTo>
                  <a:lnTo>
                    <a:pt x="1925" y="1534"/>
                  </a:lnTo>
                  <a:lnTo>
                    <a:pt x="1822" y="1635"/>
                  </a:lnTo>
                  <a:lnTo>
                    <a:pt x="886" y="699"/>
                  </a:lnTo>
                  <a:lnTo>
                    <a:pt x="874" y="683"/>
                  </a:lnTo>
                  <a:lnTo>
                    <a:pt x="866" y="666"/>
                  </a:lnTo>
                  <a:lnTo>
                    <a:pt x="802" y="407"/>
                  </a:lnTo>
                  <a:lnTo>
                    <a:pt x="372" y="162"/>
                  </a:lnTo>
                  <a:lnTo>
                    <a:pt x="162" y="372"/>
                  </a:lnTo>
                  <a:lnTo>
                    <a:pt x="407" y="801"/>
                  </a:lnTo>
                  <a:lnTo>
                    <a:pt x="665" y="867"/>
                  </a:lnTo>
                  <a:lnTo>
                    <a:pt x="683" y="873"/>
                  </a:lnTo>
                  <a:lnTo>
                    <a:pt x="699" y="885"/>
                  </a:lnTo>
                  <a:lnTo>
                    <a:pt x="1635" y="1822"/>
                  </a:lnTo>
                  <a:lnTo>
                    <a:pt x="1533" y="1923"/>
                  </a:lnTo>
                  <a:lnTo>
                    <a:pt x="611" y="1001"/>
                  </a:lnTo>
                  <a:lnTo>
                    <a:pt x="343" y="935"/>
                  </a:lnTo>
                  <a:lnTo>
                    <a:pt x="324" y="927"/>
                  </a:lnTo>
                  <a:lnTo>
                    <a:pt x="310" y="916"/>
                  </a:lnTo>
                  <a:lnTo>
                    <a:pt x="298" y="901"/>
                  </a:lnTo>
                  <a:lnTo>
                    <a:pt x="9" y="396"/>
                  </a:lnTo>
                  <a:lnTo>
                    <a:pt x="2" y="378"/>
                  </a:lnTo>
                  <a:lnTo>
                    <a:pt x="0" y="360"/>
                  </a:lnTo>
                  <a:lnTo>
                    <a:pt x="2" y="341"/>
                  </a:lnTo>
                  <a:lnTo>
                    <a:pt x="10" y="324"/>
                  </a:lnTo>
                  <a:lnTo>
                    <a:pt x="22" y="310"/>
                  </a:lnTo>
                  <a:lnTo>
                    <a:pt x="310" y="21"/>
                  </a:lnTo>
                  <a:lnTo>
                    <a:pt x="324" y="10"/>
                  </a:lnTo>
                  <a:lnTo>
                    <a:pt x="343" y="2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4764088" y="2090738"/>
              <a:ext cx="2678113" cy="2678113"/>
            </a:xfrm>
            <a:custGeom>
              <a:avLst/>
              <a:gdLst>
                <a:gd name="T0" fmla="*/ 1585 w 1687"/>
                <a:gd name="T1" fmla="*/ 0 h 1687"/>
                <a:gd name="T2" fmla="*/ 1687 w 1687"/>
                <a:gd name="T3" fmla="*/ 101 h 1687"/>
                <a:gd name="T4" fmla="*/ 101 w 1687"/>
                <a:gd name="T5" fmla="*/ 1687 h 1687"/>
                <a:gd name="T6" fmla="*/ 0 w 1687"/>
                <a:gd name="T7" fmla="*/ 1585 h 1687"/>
                <a:gd name="T8" fmla="*/ 1585 w 1687"/>
                <a:gd name="T9" fmla="*/ 0 h 1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7" h="1687">
                  <a:moveTo>
                    <a:pt x="1585" y="0"/>
                  </a:moveTo>
                  <a:lnTo>
                    <a:pt x="1687" y="101"/>
                  </a:lnTo>
                  <a:lnTo>
                    <a:pt x="101" y="1687"/>
                  </a:lnTo>
                  <a:lnTo>
                    <a:pt x="0" y="1585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3243263" y="4802188"/>
              <a:ext cx="1601788" cy="1371600"/>
            </a:xfrm>
            <a:custGeom>
              <a:avLst/>
              <a:gdLst>
                <a:gd name="T0" fmla="*/ 328 w 1009"/>
                <a:gd name="T1" fmla="*/ 144 h 864"/>
                <a:gd name="T2" fmla="*/ 156 w 1009"/>
                <a:gd name="T3" fmla="*/ 432 h 864"/>
                <a:gd name="T4" fmla="*/ 328 w 1009"/>
                <a:gd name="T5" fmla="*/ 720 h 864"/>
                <a:gd name="T6" fmla="*/ 679 w 1009"/>
                <a:gd name="T7" fmla="*/ 720 h 864"/>
                <a:gd name="T8" fmla="*/ 852 w 1009"/>
                <a:gd name="T9" fmla="*/ 432 h 864"/>
                <a:gd name="T10" fmla="*/ 679 w 1009"/>
                <a:gd name="T11" fmla="*/ 144 h 864"/>
                <a:gd name="T12" fmla="*/ 328 w 1009"/>
                <a:gd name="T13" fmla="*/ 144 h 864"/>
                <a:gd name="T14" fmla="*/ 288 w 1009"/>
                <a:gd name="T15" fmla="*/ 0 h 864"/>
                <a:gd name="T16" fmla="*/ 720 w 1009"/>
                <a:gd name="T17" fmla="*/ 0 h 864"/>
                <a:gd name="T18" fmla="*/ 740 w 1009"/>
                <a:gd name="T19" fmla="*/ 3 h 864"/>
                <a:gd name="T20" fmla="*/ 757 w 1009"/>
                <a:gd name="T21" fmla="*/ 9 h 864"/>
                <a:gd name="T22" fmla="*/ 771 w 1009"/>
                <a:gd name="T23" fmla="*/ 20 h 864"/>
                <a:gd name="T24" fmla="*/ 783 w 1009"/>
                <a:gd name="T25" fmla="*/ 35 h 864"/>
                <a:gd name="T26" fmla="*/ 999 w 1009"/>
                <a:gd name="T27" fmla="*/ 395 h 864"/>
                <a:gd name="T28" fmla="*/ 1007 w 1009"/>
                <a:gd name="T29" fmla="*/ 412 h 864"/>
                <a:gd name="T30" fmla="*/ 1009 w 1009"/>
                <a:gd name="T31" fmla="*/ 432 h 864"/>
                <a:gd name="T32" fmla="*/ 1007 w 1009"/>
                <a:gd name="T33" fmla="*/ 452 h 864"/>
                <a:gd name="T34" fmla="*/ 999 w 1009"/>
                <a:gd name="T35" fmla="*/ 469 h 864"/>
                <a:gd name="T36" fmla="*/ 783 w 1009"/>
                <a:gd name="T37" fmla="*/ 829 h 864"/>
                <a:gd name="T38" fmla="*/ 771 w 1009"/>
                <a:gd name="T39" fmla="*/ 845 h 864"/>
                <a:gd name="T40" fmla="*/ 757 w 1009"/>
                <a:gd name="T41" fmla="*/ 855 h 864"/>
                <a:gd name="T42" fmla="*/ 740 w 1009"/>
                <a:gd name="T43" fmla="*/ 862 h 864"/>
                <a:gd name="T44" fmla="*/ 720 w 1009"/>
                <a:gd name="T45" fmla="*/ 864 h 864"/>
                <a:gd name="T46" fmla="*/ 288 w 1009"/>
                <a:gd name="T47" fmla="*/ 864 h 864"/>
                <a:gd name="T48" fmla="*/ 269 w 1009"/>
                <a:gd name="T49" fmla="*/ 862 h 864"/>
                <a:gd name="T50" fmla="*/ 252 w 1009"/>
                <a:gd name="T51" fmla="*/ 855 h 864"/>
                <a:gd name="T52" fmla="*/ 238 w 1009"/>
                <a:gd name="T53" fmla="*/ 845 h 864"/>
                <a:gd name="T54" fmla="*/ 226 w 1009"/>
                <a:gd name="T55" fmla="*/ 829 h 864"/>
                <a:gd name="T56" fmla="*/ 10 w 1009"/>
                <a:gd name="T57" fmla="*/ 469 h 864"/>
                <a:gd name="T58" fmla="*/ 2 w 1009"/>
                <a:gd name="T59" fmla="*/ 452 h 864"/>
                <a:gd name="T60" fmla="*/ 0 w 1009"/>
                <a:gd name="T61" fmla="*/ 432 h 864"/>
                <a:gd name="T62" fmla="*/ 2 w 1009"/>
                <a:gd name="T63" fmla="*/ 412 h 864"/>
                <a:gd name="T64" fmla="*/ 10 w 1009"/>
                <a:gd name="T65" fmla="*/ 395 h 864"/>
                <a:gd name="T66" fmla="*/ 226 w 1009"/>
                <a:gd name="T67" fmla="*/ 35 h 864"/>
                <a:gd name="T68" fmla="*/ 238 w 1009"/>
                <a:gd name="T69" fmla="*/ 20 h 864"/>
                <a:gd name="T70" fmla="*/ 252 w 1009"/>
                <a:gd name="T71" fmla="*/ 9 h 864"/>
                <a:gd name="T72" fmla="*/ 269 w 1009"/>
                <a:gd name="T73" fmla="*/ 3 h 864"/>
                <a:gd name="T74" fmla="*/ 288 w 1009"/>
                <a:gd name="T75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09" h="864">
                  <a:moveTo>
                    <a:pt x="328" y="144"/>
                  </a:moveTo>
                  <a:lnTo>
                    <a:pt x="156" y="432"/>
                  </a:lnTo>
                  <a:lnTo>
                    <a:pt x="328" y="720"/>
                  </a:lnTo>
                  <a:lnTo>
                    <a:pt x="679" y="720"/>
                  </a:lnTo>
                  <a:lnTo>
                    <a:pt x="852" y="432"/>
                  </a:lnTo>
                  <a:lnTo>
                    <a:pt x="679" y="144"/>
                  </a:lnTo>
                  <a:lnTo>
                    <a:pt x="328" y="144"/>
                  </a:lnTo>
                  <a:close/>
                  <a:moveTo>
                    <a:pt x="288" y="0"/>
                  </a:moveTo>
                  <a:lnTo>
                    <a:pt x="720" y="0"/>
                  </a:lnTo>
                  <a:lnTo>
                    <a:pt x="740" y="3"/>
                  </a:lnTo>
                  <a:lnTo>
                    <a:pt x="757" y="9"/>
                  </a:lnTo>
                  <a:lnTo>
                    <a:pt x="771" y="20"/>
                  </a:lnTo>
                  <a:lnTo>
                    <a:pt x="783" y="35"/>
                  </a:lnTo>
                  <a:lnTo>
                    <a:pt x="999" y="395"/>
                  </a:lnTo>
                  <a:lnTo>
                    <a:pt x="1007" y="412"/>
                  </a:lnTo>
                  <a:lnTo>
                    <a:pt x="1009" y="432"/>
                  </a:lnTo>
                  <a:lnTo>
                    <a:pt x="1007" y="452"/>
                  </a:lnTo>
                  <a:lnTo>
                    <a:pt x="999" y="469"/>
                  </a:lnTo>
                  <a:lnTo>
                    <a:pt x="783" y="829"/>
                  </a:lnTo>
                  <a:lnTo>
                    <a:pt x="771" y="845"/>
                  </a:lnTo>
                  <a:lnTo>
                    <a:pt x="757" y="855"/>
                  </a:lnTo>
                  <a:lnTo>
                    <a:pt x="740" y="862"/>
                  </a:lnTo>
                  <a:lnTo>
                    <a:pt x="720" y="864"/>
                  </a:lnTo>
                  <a:lnTo>
                    <a:pt x="288" y="864"/>
                  </a:lnTo>
                  <a:lnTo>
                    <a:pt x="269" y="862"/>
                  </a:lnTo>
                  <a:lnTo>
                    <a:pt x="252" y="855"/>
                  </a:lnTo>
                  <a:lnTo>
                    <a:pt x="238" y="845"/>
                  </a:lnTo>
                  <a:lnTo>
                    <a:pt x="226" y="829"/>
                  </a:lnTo>
                  <a:lnTo>
                    <a:pt x="10" y="469"/>
                  </a:lnTo>
                  <a:lnTo>
                    <a:pt x="2" y="452"/>
                  </a:lnTo>
                  <a:lnTo>
                    <a:pt x="0" y="432"/>
                  </a:lnTo>
                  <a:lnTo>
                    <a:pt x="2" y="412"/>
                  </a:lnTo>
                  <a:lnTo>
                    <a:pt x="10" y="395"/>
                  </a:lnTo>
                  <a:lnTo>
                    <a:pt x="226" y="35"/>
                  </a:lnTo>
                  <a:lnTo>
                    <a:pt x="238" y="20"/>
                  </a:lnTo>
                  <a:lnTo>
                    <a:pt x="252" y="9"/>
                  </a:lnTo>
                  <a:lnTo>
                    <a:pt x="269" y="3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2671763" y="-1588"/>
              <a:ext cx="6853238" cy="6859588"/>
            </a:xfrm>
            <a:custGeom>
              <a:avLst/>
              <a:gdLst>
                <a:gd name="T0" fmla="*/ 3846 w 4317"/>
                <a:gd name="T1" fmla="*/ 4166 h 4321"/>
                <a:gd name="T2" fmla="*/ 4128 w 4317"/>
                <a:gd name="T3" fmla="*/ 3945 h 4321"/>
                <a:gd name="T4" fmla="*/ 4151 w 4317"/>
                <a:gd name="T5" fmla="*/ 3588 h 4321"/>
                <a:gd name="T6" fmla="*/ 2450 w 4317"/>
                <a:gd name="T7" fmla="*/ 2871 h 4321"/>
                <a:gd name="T8" fmla="*/ 2658 w 4317"/>
                <a:gd name="T9" fmla="*/ 3010 h 4321"/>
                <a:gd name="T10" fmla="*/ 2623 w 4317"/>
                <a:gd name="T11" fmla="*/ 3241 h 4321"/>
                <a:gd name="T12" fmla="*/ 3174 w 4317"/>
                <a:gd name="T13" fmla="*/ 2662 h 4321"/>
                <a:gd name="T14" fmla="*/ 2926 w 4317"/>
                <a:gd name="T15" fmla="*/ 2598 h 4321"/>
                <a:gd name="T16" fmla="*/ 2888 w 4317"/>
                <a:gd name="T17" fmla="*/ 2367 h 4321"/>
                <a:gd name="T18" fmla="*/ 3207 w 4317"/>
                <a:gd name="T19" fmla="*/ 188 h 4321"/>
                <a:gd name="T20" fmla="*/ 2837 w 4317"/>
                <a:gd name="T21" fmla="*/ 495 h 4321"/>
                <a:gd name="T22" fmla="*/ 2746 w 4317"/>
                <a:gd name="T23" fmla="*/ 966 h 4321"/>
                <a:gd name="T24" fmla="*/ 1092 w 4317"/>
                <a:gd name="T25" fmla="*/ 2752 h 4321"/>
                <a:gd name="T26" fmla="*/ 751 w 4317"/>
                <a:gd name="T27" fmla="*/ 2746 h 4321"/>
                <a:gd name="T28" fmla="*/ 335 w 4317"/>
                <a:gd name="T29" fmla="*/ 2962 h 4321"/>
                <a:gd name="T30" fmla="*/ 140 w 4317"/>
                <a:gd name="T31" fmla="*/ 3370 h 4321"/>
                <a:gd name="T32" fmla="*/ 235 w 4317"/>
                <a:gd name="T33" fmla="*/ 3833 h 4321"/>
                <a:gd name="T34" fmla="*/ 577 w 4317"/>
                <a:gd name="T35" fmla="*/ 4131 h 4321"/>
                <a:gd name="T36" fmla="*/ 1038 w 4317"/>
                <a:gd name="T37" fmla="*/ 4165 h 4321"/>
                <a:gd name="T38" fmla="*/ 1427 w 4317"/>
                <a:gd name="T39" fmla="*/ 3914 h 4321"/>
                <a:gd name="T40" fmla="*/ 1584 w 4317"/>
                <a:gd name="T41" fmla="*/ 3488 h 4321"/>
                <a:gd name="T42" fmla="*/ 1581 w 4317"/>
                <a:gd name="T43" fmla="*/ 3216 h 4321"/>
                <a:gd name="T44" fmla="*/ 3284 w 4317"/>
                <a:gd name="T45" fmla="*/ 1562 h 4321"/>
                <a:gd name="T46" fmla="*/ 3743 w 4317"/>
                <a:gd name="T47" fmla="*/ 1527 h 4321"/>
                <a:gd name="T48" fmla="*/ 4093 w 4317"/>
                <a:gd name="T49" fmla="*/ 1207 h 4321"/>
                <a:gd name="T50" fmla="*/ 3797 w 4317"/>
                <a:gd name="T51" fmla="*/ 1203 h 4321"/>
                <a:gd name="T52" fmla="*/ 3256 w 4317"/>
                <a:gd name="T53" fmla="*/ 1051 h 4321"/>
                <a:gd name="T54" fmla="*/ 3499 w 4317"/>
                <a:gd name="T55" fmla="*/ 145 h 4321"/>
                <a:gd name="T56" fmla="*/ 3700 w 4317"/>
                <a:gd name="T57" fmla="*/ 46 h 4321"/>
                <a:gd name="T58" fmla="*/ 3252 w 4317"/>
                <a:gd name="T59" fmla="*/ 596 h 4321"/>
                <a:gd name="T60" fmla="*/ 4246 w 4317"/>
                <a:gd name="T61" fmla="*/ 603 h 4321"/>
                <a:gd name="T62" fmla="*/ 4317 w 4317"/>
                <a:gd name="T63" fmla="*/ 962 h 4321"/>
                <a:gd name="T64" fmla="*/ 4096 w 4317"/>
                <a:gd name="T65" fmla="*/ 1451 h 4321"/>
                <a:gd name="T66" fmla="*/ 3622 w 4317"/>
                <a:gd name="T67" fmla="*/ 1714 h 4321"/>
                <a:gd name="T68" fmla="*/ 3089 w 4317"/>
                <a:gd name="T69" fmla="*/ 2270 h 4321"/>
                <a:gd name="T70" fmla="*/ 3040 w 4317"/>
                <a:gd name="T71" fmla="*/ 2392 h 4321"/>
                <a:gd name="T72" fmla="*/ 3057 w 4317"/>
                <a:gd name="T73" fmla="*/ 2519 h 4321"/>
                <a:gd name="T74" fmla="*/ 3207 w 4317"/>
                <a:gd name="T75" fmla="*/ 2459 h 4321"/>
                <a:gd name="T76" fmla="*/ 4156 w 4317"/>
                <a:gd name="T77" fmla="*/ 3334 h 4321"/>
                <a:gd name="T78" fmla="*/ 4317 w 4317"/>
                <a:gd name="T79" fmla="*/ 3835 h 4321"/>
                <a:gd name="T80" fmla="*/ 4105 w 4317"/>
                <a:gd name="T81" fmla="*/ 4198 h 4321"/>
                <a:gd name="T82" fmla="*/ 3687 w 4317"/>
                <a:gd name="T83" fmla="*/ 4321 h 4321"/>
                <a:gd name="T84" fmla="*/ 3330 w 4317"/>
                <a:gd name="T85" fmla="*/ 4152 h 4321"/>
                <a:gd name="T86" fmla="*/ 2471 w 4317"/>
                <a:gd name="T87" fmla="*/ 3191 h 4321"/>
                <a:gd name="T88" fmla="*/ 2506 w 4317"/>
                <a:gd name="T89" fmla="*/ 3040 h 4321"/>
                <a:gd name="T90" fmla="*/ 2357 w 4317"/>
                <a:gd name="T91" fmla="*/ 3077 h 4321"/>
                <a:gd name="T92" fmla="*/ 2090 w 4317"/>
                <a:gd name="T93" fmla="*/ 2912 h 4321"/>
                <a:gd name="T94" fmla="*/ 1668 w 4317"/>
                <a:gd name="T95" fmla="*/ 3776 h 4321"/>
                <a:gd name="T96" fmla="*/ 1324 w 4317"/>
                <a:gd name="T97" fmla="*/ 4191 h 4321"/>
                <a:gd name="T98" fmla="*/ 832 w 4317"/>
                <a:gd name="T99" fmla="*/ 4321 h 4321"/>
                <a:gd name="T100" fmla="*/ 341 w 4317"/>
                <a:gd name="T101" fmla="*/ 4147 h 4321"/>
                <a:gd name="T102" fmla="*/ 35 w 4317"/>
                <a:gd name="T103" fmla="*/ 3700 h 4321"/>
                <a:gd name="T104" fmla="*/ 60 w 4317"/>
                <a:gd name="T105" fmla="*/ 3140 h 4321"/>
                <a:gd name="T106" fmla="*/ 406 w 4317"/>
                <a:gd name="T107" fmla="*/ 2725 h 4321"/>
                <a:gd name="T108" fmla="*/ 949 w 4317"/>
                <a:gd name="T109" fmla="*/ 2598 h 4321"/>
                <a:gd name="T110" fmla="*/ 2620 w 4317"/>
                <a:gd name="T111" fmla="*/ 651 h 4321"/>
                <a:gd name="T112" fmla="*/ 2895 w 4317"/>
                <a:gd name="T113" fmla="*/ 207 h 4321"/>
                <a:gd name="T114" fmla="*/ 3362 w 4317"/>
                <a:gd name="T115" fmla="*/ 5 h 4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17" h="4321">
                  <a:moveTo>
                    <a:pt x="4151" y="3588"/>
                  </a:moveTo>
                  <a:lnTo>
                    <a:pt x="3588" y="4151"/>
                  </a:lnTo>
                  <a:lnTo>
                    <a:pt x="3637" y="4166"/>
                  </a:lnTo>
                  <a:lnTo>
                    <a:pt x="3688" y="4176"/>
                  </a:lnTo>
                  <a:lnTo>
                    <a:pt x="3741" y="4178"/>
                  </a:lnTo>
                  <a:lnTo>
                    <a:pt x="3793" y="4176"/>
                  </a:lnTo>
                  <a:lnTo>
                    <a:pt x="3846" y="4166"/>
                  </a:lnTo>
                  <a:lnTo>
                    <a:pt x="3895" y="4151"/>
                  </a:lnTo>
                  <a:lnTo>
                    <a:pt x="3945" y="4129"/>
                  </a:lnTo>
                  <a:lnTo>
                    <a:pt x="3991" y="4100"/>
                  </a:lnTo>
                  <a:lnTo>
                    <a:pt x="4033" y="4067"/>
                  </a:lnTo>
                  <a:lnTo>
                    <a:pt x="4070" y="4030"/>
                  </a:lnTo>
                  <a:lnTo>
                    <a:pt x="4101" y="3990"/>
                  </a:lnTo>
                  <a:lnTo>
                    <a:pt x="4128" y="3945"/>
                  </a:lnTo>
                  <a:lnTo>
                    <a:pt x="4149" y="3898"/>
                  </a:lnTo>
                  <a:lnTo>
                    <a:pt x="4165" y="3850"/>
                  </a:lnTo>
                  <a:lnTo>
                    <a:pt x="4174" y="3799"/>
                  </a:lnTo>
                  <a:lnTo>
                    <a:pt x="4178" y="3746"/>
                  </a:lnTo>
                  <a:lnTo>
                    <a:pt x="4176" y="3694"/>
                  </a:lnTo>
                  <a:lnTo>
                    <a:pt x="4166" y="3640"/>
                  </a:lnTo>
                  <a:lnTo>
                    <a:pt x="4151" y="3588"/>
                  </a:lnTo>
                  <a:close/>
                  <a:moveTo>
                    <a:pt x="2810" y="2190"/>
                  </a:moveTo>
                  <a:lnTo>
                    <a:pt x="2190" y="2810"/>
                  </a:lnTo>
                  <a:lnTo>
                    <a:pt x="2306" y="2925"/>
                  </a:lnTo>
                  <a:lnTo>
                    <a:pt x="2338" y="2902"/>
                  </a:lnTo>
                  <a:lnTo>
                    <a:pt x="2374" y="2884"/>
                  </a:lnTo>
                  <a:lnTo>
                    <a:pt x="2412" y="2875"/>
                  </a:lnTo>
                  <a:lnTo>
                    <a:pt x="2450" y="2871"/>
                  </a:lnTo>
                  <a:lnTo>
                    <a:pt x="2489" y="2875"/>
                  </a:lnTo>
                  <a:lnTo>
                    <a:pt x="2526" y="2884"/>
                  </a:lnTo>
                  <a:lnTo>
                    <a:pt x="2562" y="2902"/>
                  </a:lnTo>
                  <a:lnTo>
                    <a:pt x="2595" y="2924"/>
                  </a:lnTo>
                  <a:lnTo>
                    <a:pt x="2621" y="2950"/>
                  </a:lnTo>
                  <a:lnTo>
                    <a:pt x="2642" y="2979"/>
                  </a:lnTo>
                  <a:lnTo>
                    <a:pt x="2658" y="3010"/>
                  </a:lnTo>
                  <a:lnTo>
                    <a:pt x="2668" y="3043"/>
                  </a:lnTo>
                  <a:lnTo>
                    <a:pt x="2675" y="3077"/>
                  </a:lnTo>
                  <a:lnTo>
                    <a:pt x="2675" y="3111"/>
                  </a:lnTo>
                  <a:lnTo>
                    <a:pt x="2670" y="3146"/>
                  </a:lnTo>
                  <a:lnTo>
                    <a:pt x="2659" y="3179"/>
                  </a:lnTo>
                  <a:lnTo>
                    <a:pt x="2643" y="3212"/>
                  </a:lnTo>
                  <a:lnTo>
                    <a:pt x="2623" y="3241"/>
                  </a:lnTo>
                  <a:lnTo>
                    <a:pt x="3432" y="4050"/>
                  </a:lnTo>
                  <a:lnTo>
                    <a:pt x="3459" y="4075"/>
                  </a:lnTo>
                  <a:lnTo>
                    <a:pt x="4075" y="3459"/>
                  </a:lnTo>
                  <a:lnTo>
                    <a:pt x="4050" y="3432"/>
                  </a:lnTo>
                  <a:lnTo>
                    <a:pt x="3242" y="2623"/>
                  </a:lnTo>
                  <a:lnTo>
                    <a:pt x="3209" y="2646"/>
                  </a:lnTo>
                  <a:lnTo>
                    <a:pt x="3174" y="2662"/>
                  </a:lnTo>
                  <a:lnTo>
                    <a:pt x="3136" y="2672"/>
                  </a:lnTo>
                  <a:lnTo>
                    <a:pt x="3098" y="2675"/>
                  </a:lnTo>
                  <a:lnTo>
                    <a:pt x="3059" y="2672"/>
                  </a:lnTo>
                  <a:lnTo>
                    <a:pt x="3022" y="2662"/>
                  </a:lnTo>
                  <a:lnTo>
                    <a:pt x="2985" y="2646"/>
                  </a:lnTo>
                  <a:lnTo>
                    <a:pt x="2953" y="2623"/>
                  </a:lnTo>
                  <a:lnTo>
                    <a:pt x="2926" y="2598"/>
                  </a:lnTo>
                  <a:lnTo>
                    <a:pt x="2905" y="2569"/>
                  </a:lnTo>
                  <a:lnTo>
                    <a:pt x="2890" y="2537"/>
                  </a:lnTo>
                  <a:lnTo>
                    <a:pt x="2879" y="2505"/>
                  </a:lnTo>
                  <a:lnTo>
                    <a:pt x="2873" y="2471"/>
                  </a:lnTo>
                  <a:lnTo>
                    <a:pt x="2873" y="2435"/>
                  </a:lnTo>
                  <a:lnTo>
                    <a:pt x="2878" y="2401"/>
                  </a:lnTo>
                  <a:lnTo>
                    <a:pt x="2888" y="2367"/>
                  </a:lnTo>
                  <a:lnTo>
                    <a:pt x="2904" y="2336"/>
                  </a:lnTo>
                  <a:lnTo>
                    <a:pt x="2925" y="2306"/>
                  </a:lnTo>
                  <a:lnTo>
                    <a:pt x="2810" y="2190"/>
                  </a:lnTo>
                  <a:close/>
                  <a:moveTo>
                    <a:pt x="3424" y="144"/>
                  </a:moveTo>
                  <a:lnTo>
                    <a:pt x="3351" y="152"/>
                  </a:lnTo>
                  <a:lnTo>
                    <a:pt x="3277" y="166"/>
                  </a:lnTo>
                  <a:lnTo>
                    <a:pt x="3207" y="188"/>
                  </a:lnTo>
                  <a:lnTo>
                    <a:pt x="3141" y="216"/>
                  </a:lnTo>
                  <a:lnTo>
                    <a:pt x="3078" y="250"/>
                  </a:lnTo>
                  <a:lnTo>
                    <a:pt x="3021" y="290"/>
                  </a:lnTo>
                  <a:lnTo>
                    <a:pt x="2967" y="335"/>
                  </a:lnTo>
                  <a:lnTo>
                    <a:pt x="2918" y="385"/>
                  </a:lnTo>
                  <a:lnTo>
                    <a:pt x="2875" y="438"/>
                  </a:lnTo>
                  <a:lnTo>
                    <a:pt x="2837" y="495"/>
                  </a:lnTo>
                  <a:lnTo>
                    <a:pt x="2806" y="556"/>
                  </a:lnTo>
                  <a:lnTo>
                    <a:pt x="2780" y="620"/>
                  </a:lnTo>
                  <a:lnTo>
                    <a:pt x="2759" y="686"/>
                  </a:lnTo>
                  <a:lnTo>
                    <a:pt x="2746" y="754"/>
                  </a:lnTo>
                  <a:lnTo>
                    <a:pt x="2738" y="823"/>
                  </a:lnTo>
                  <a:lnTo>
                    <a:pt x="2738" y="895"/>
                  </a:lnTo>
                  <a:lnTo>
                    <a:pt x="2746" y="966"/>
                  </a:lnTo>
                  <a:lnTo>
                    <a:pt x="2760" y="1038"/>
                  </a:lnTo>
                  <a:lnTo>
                    <a:pt x="2763" y="1056"/>
                  </a:lnTo>
                  <a:lnTo>
                    <a:pt x="2760" y="1075"/>
                  </a:lnTo>
                  <a:lnTo>
                    <a:pt x="2752" y="1092"/>
                  </a:lnTo>
                  <a:lnTo>
                    <a:pt x="2740" y="1108"/>
                  </a:lnTo>
                  <a:lnTo>
                    <a:pt x="1107" y="2740"/>
                  </a:lnTo>
                  <a:lnTo>
                    <a:pt x="1092" y="2752"/>
                  </a:lnTo>
                  <a:lnTo>
                    <a:pt x="1075" y="2759"/>
                  </a:lnTo>
                  <a:lnTo>
                    <a:pt x="1058" y="2761"/>
                  </a:lnTo>
                  <a:lnTo>
                    <a:pt x="1038" y="2760"/>
                  </a:lnTo>
                  <a:lnTo>
                    <a:pt x="967" y="2746"/>
                  </a:lnTo>
                  <a:lnTo>
                    <a:pt x="895" y="2738"/>
                  </a:lnTo>
                  <a:lnTo>
                    <a:pt x="823" y="2738"/>
                  </a:lnTo>
                  <a:lnTo>
                    <a:pt x="751" y="2746"/>
                  </a:lnTo>
                  <a:lnTo>
                    <a:pt x="681" y="2760"/>
                  </a:lnTo>
                  <a:lnTo>
                    <a:pt x="614" y="2781"/>
                  </a:lnTo>
                  <a:lnTo>
                    <a:pt x="551" y="2807"/>
                  </a:lnTo>
                  <a:lnTo>
                    <a:pt x="491" y="2839"/>
                  </a:lnTo>
                  <a:lnTo>
                    <a:pt x="434" y="2875"/>
                  </a:lnTo>
                  <a:lnTo>
                    <a:pt x="382" y="2916"/>
                  </a:lnTo>
                  <a:lnTo>
                    <a:pt x="335" y="2962"/>
                  </a:lnTo>
                  <a:lnTo>
                    <a:pt x="292" y="3012"/>
                  </a:lnTo>
                  <a:lnTo>
                    <a:pt x="254" y="3065"/>
                  </a:lnTo>
                  <a:lnTo>
                    <a:pt x="220" y="3122"/>
                  </a:lnTo>
                  <a:lnTo>
                    <a:pt x="192" y="3180"/>
                  </a:lnTo>
                  <a:lnTo>
                    <a:pt x="169" y="3242"/>
                  </a:lnTo>
                  <a:lnTo>
                    <a:pt x="152" y="3305"/>
                  </a:lnTo>
                  <a:lnTo>
                    <a:pt x="140" y="3370"/>
                  </a:lnTo>
                  <a:lnTo>
                    <a:pt x="134" y="3437"/>
                  </a:lnTo>
                  <a:lnTo>
                    <a:pt x="136" y="3505"/>
                  </a:lnTo>
                  <a:lnTo>
                    <a:pt x="142" y="3573"/>
                  </a:lnTo>
                  <a:lnTo>
                    <a:pt x="157" y="3641"/>
                  </a:lnTo>
                  <a:lnTo>
                    <a:pt x="178" y="3708"/>
                  </a:lnTo>
                  <a:lnTo>
                    <a:pt x="204" y="3772"/>
                  </a:lnTo>
                  <a:lnTo>
                    <a:pt x="235" y="3833"/>
                  </a:lnTo>
                  <a:lnTo>
                    <a:pt x="272" y="3888"/>
                  </a:lnTo>
                  <a:lnTo>
                    <a:pt x="313" y="3940"/>
                  </a:lnTo>
                  <a:lnTo>
                    <a:pt x="358" y="3987"/>
                  </a:lnTo>
                  <a:lnTo>
                    <a:pt x="408" y="4030"/>
                  </a:lnTo>
                  <a:lnTo>
                    <a:pt x="462" y="4070"/>
                  </a:lnTo>
                  <a:lnTo>
                    <a:pt x="518" y="4102"/>
                  </a:lnTo>
                  <a:lnTo>
                    <a:pt x="577" y="4131"/>
                  </a:lnTo>
                  <a:lnTo>
                    <a:pt x="639" y="4153"/>
                  </a:lnTo>
                  <a:lnTo>
                    <a:pt x="702" y="4170"/>
                  </a:lnTo>
                  <a:lnTo>
                    <a:pt x="767" y="4182"/>
                  </a:lnTo>
                  <a:lnTo>
                    <a:pt x="834" y="4187"/>
                  </a:lnTo>
                  <a:lnTo>
                    <a:pt x="902" y="4187"/>
                  </a:lnTo>
                  <a:lnTo>
                    <a:pt x="970" y="4180"/>
                  </a:lnTo>
                  <a:lnTo>
                    <a:pt x="1038" y="4165"/>
                  </a:lnTo>
                  <a:lnTo>
                    <a:pt x="1105" y="4146"/>
                  </a:lnTo>
                  <a:lnTo>
                    <a:pt x="1169" y="4119"/>
                  </a:lnTo>
                  <a:lnTo>
                    <a:pt x="1229" y="4088"/>
                  </a:lnTo>
                  <a:lnTo>
                    <a:pt x="1284" y="4051"/>
                  </a:lnTo>
                  <a:lnTo>
                    <a:pt x="1337" y="4009"/>
                  </a:lnTo>
                  <a:lnTo>
                    <a:pt x="1384" y="3964"/>
                  </a:lnTo>
                  <a:lnTo>
                    <a:pt x="1427" y="3914"/>
                  </a:lnTo>
                  <a:lnTo>
                    <a:pt x="1466" y="3861"/>
                  </a:lnTo>
                  <a:lnTo>
                    <a:pt x="1499" y="3805"/>
                  </a:lnTo>
                  <a:lnTo>
                    <a:pt x="1528" y="3746"/>
                  </a:lnTo>
                  <a:lnTo>
                    <a:pt x="1550" y="3685"/>
                  </a:lnTo>
                  <a:lnTo>
                    <a:pt x="1567" y="3620"/>
                  </a:lnTo>
                  <a:lnTo>
                    <a:pt x="1579" y="3555"/>
                  </a:lnTo>
                  <a:lnTo>
                    <a:pt x="1584" y="3488"/>
                  </a:lnTo>
                  <a:lnTo>
                    <a:pt x="1584" y="3420"/>
                  </a:lnTo>
                  <a:lnTo>
                    <a:pt x="1576" y="3352"/>
                  </a:lnTo>
                  <a:lnTo>
                    <a:pt x="1562" y="3284"/>
                  </a:lnTo>
                  <a:lnTo>
                    <a:pt x="1561" y="3266"/>
                  </a:lnTo>
                  <a:lnTo>
                    <a:pt x="1563" y="3247"/>
                  </a:lnTo>
                  <a:lnTo>
                    <a:pt x="1570" y="3230"/>
                  </a:lnTo>
                  <a:lnTo>
                    <a:pt x="1581" y="3216"/>
                  </a:lnTo>
                  <a:lnTo>
                    <a:pt x="3216" y="1582"/>
                  </a:lnTo>
                  <a:lnTo>
                    <a:pt x="3216" y="1582"/>
                  </a:lnTo>
                  <a:lnTo>
                    <a:pt x="3216" y="1582"/>
                  </a:lnTo>
                  <a:lnTo>
                    <a:pt x="3230" y="1570"/>
                  </a:lnTo>
                  <a:lnTo>
                    <a:pt x="3247" y="1563"/>
                  </a:lnTo>
                  <a:lnTo>
                    <a:pt x="3265" y="1561"/>
                  </a:lnTo>
                  <a:lnTo>
                    <a:pt x="3284" y="1562"/>
                  </a:lnTo>
                  <a:lnTo>
                    <a:pt x="3344" y="1575"/>
                  </a:lnTo>
                  <a:lnTo>
                    <a:pt x="3404" y="1583"/>
                  </a:lnTo>
                  <a:lnTo>
                    <a:pt x="3466" y="1584"/>
                  </a:lnTo>
                  <a:lnTo>
                    <a:pt x="3539" y="1580"/>
                  </a:lnTo>
                  <a:lnTo>
                    <a:pt x="3610" y="1570"/>
                  </a:lnTo>
                  <a:lnTo>
                    <a:pt x="3678" y="1551"/>
                  </a:lnTo>
                  <a:lnTo>
                    <a:pt x="3743" y="1527"/>
                  </a:lnTo>
                  <a:lnTo>
                    <a:pt x="3806" y="1496"/>
                  </a:lnTo>
                  <a:lnTo>
                    <a:pt x="3865" y="1460"/>
                  </a:lnTo>
                  <a:lnTo>
                    <a:pt x="3920" y="1419"/>
                  </a:lnTo>
                  <a:lnTo>
                    <a:pt x="3971" y="1372"/>
                  </a:lnTo>
                  <a:lnTo>
                    <a:pt x="4017" y="1321"/>
                  </a:lnTo>
                  <a:lnTo>
                    <a:pt x="4058" y="1266"/>
                  </a:lnTo>
                  <a:lnTo>
                    <a:pt x="4093" y="1207"/>
                  </a:lnTo>
                  <a:lnTo>
                    <a:pt x="4123" y="1144"/>
                  </a:lnTo>
                  <a:lnTo>
                    <a:pt x="4147" y="1077"/>
                  </a:lnTo>
                  <a:lnTo>
                    <a:pt x="4165" y="1009"/>
                  </a:lnTo>
                  <a:lnTo>
                    <a:pt x="4176" y="937"/>
                  </a:lnTo>
                  <a:lnTo>
                    <a:pt x="4178" y="864"/>
                  </a:lnTo>
                  <a:lnTo>
                    <a:pt x="4177" y="823"/>
                  </a:lnTo>
                  <a:lnTo>
                    <a:pt x="3797" y="1203"/>
                  </a:lnTo>
                  <a:lnTo>
                    <a:pt x="3781" y="1216"/>
                  </a:lnTo>
                  <a:lnTo>
                    <a:pt x="3763" y="1223"/>
                  </a:lnTo>
                  <a:lnTo>
                    <a:pt x="3743" y="1224"/>
                  </a:lnTo>
                  <a:lnTo>
                    <a:pt x="3724" y="1221"/>
                  </a:lnTo>
                  <a:lnTo>
                    <a:pt x="3292" y="1077"/>
                  </a:lnTo>
                  <a:lnTo>
                    <a:pt x="3272" y="1067"/>
                  </a:lnTo>
                  <a:lnTo>
                    <a:pt x="3256" y="1051"/>
                  </a:lnTo>
                  <a:lnTo>
                    <a:pt x="3246" y="1032"/>
                  </a:lnTo>
                  <a:lnTo>
                    <a:pt x="3102" y="599"/>
                  </a:lnTo>
                  <a:lnTo>
                    <a:pt x="3098" y="580"/>
                  </a:lnTo>
                  <a:lnTo>
                    <a:pt x="3099" y="560"/>
                  </a:lnTo>
                  <a:lnTo>
                    <a:pt x="3107" y="542"/>
                  </a:lnTo>
                  <a:lnTo>
                    <a:pt x="3119" y="525"/>
                  </a:lnTo>
                  <a:lnTo>
                    <a:pt x="3499" y="145"/>
                  </a:lnTo>
                  <a:lnTo>
                    <a:pt x="3424" y="144"/>
                  </a:lnTo>
                  <a:close/>
                  <a:moveTo>
                    <a:pt x="3437" y="0"/>
                  </a:moveTo>
                  <a:lnTo>
                    <a:pt x="3513" y="2"/>
                  </a:lnTo>
                  <a:lnTo>
                    <a:pt x="3590" y="10"/>
                  </a:lnTo>
                  <a:lnTo>
                    <a:pt x="3667" y="26"/>
                  </a:lnTo>
                  <a:lnTo>
                    <a:pt x="3685" y="34"/>
                  </a:lnTo>
                  <a:lnTo>
                    <a:pt x="3700" y="46"/>
                  </a:lnTo>
                  <a:lnTo>
                    <a:pt x="3712" y="61"/>
                  </a:lnTo>
                  <a:lnTo>
                    <a:pt x="3720" y="78"/>
                  </a:lnTo>
                  <a:lnTo>
                    <a:pt x="3722" y="97"/>
                  </a:lnTo>
                  <a:lnTo>
                    <a:pt x="3720" y="115"/>
                  </a:lnTo>
                  <a:lnTo>
                    <a:pt x="3712" y="132"/>
                  </a:lnTo>
                  <a:lnTo>
                    <a:pt x="3700" y="148"/>
                  </a:lnTo>
                  <a:lnTo>
                    <a:pt x="3252" y="596"/>
                  </a:lnTo>
                  <a:lnTo>
                    <a:pt x="3372" y="952"/>
                  </a:lnTo>
                  <a:lnTo>
                    <a:pt x="3726" y="1070"/>
                  </a:lnTo>
                  <a:lnTo>
                    <a:pt x="4176" y="622"/>
                  </a:lnTo>
                  <a:lnTo>
                    <a:pt x="4191" y="610"/>
                  </a:lnTo>
                  <a:lnTo>
                    <a:pt x="4208" y="603"/>
                  </a:lnTo>
                  <a:lnTo>
                    <a:pt x="4228" y="601"/>
                  </a:lnTo>
                  <a:lnTo>
                    <a:pt x="4246" y="603"/>
                  </a:lnTo>
                  <a:lnTo>
                    <a:pt x="4263" y="611"/>
                  </a:lnTo>
                  <a:lnTo>
                    <a:pt x="4278" y="623"/>
                  </a:lnTo>
                  <a:lnTo>
                    <a:pt x="4290" y="637"/>
                  </a:lnTo>
                  <a:lnTo>
                    <a:pt x="4296" y="656"/>
                  </a:lnTo>
                  <a:lnTo>
                    <a:pt x="4310" y="726"/>
                  </a:lnTo>
                  <a:lnTo>
                    <a:pt x="4317" y="776"/>
                  </a:lnTo>
                  <a:lnTo>
                    <a:pt x="4317" y="962"/>
                  </a:lnTo>
                  <a:lnTo>
                    <a:pt x="4307" y="1034"/>
                  </a:lnTo>
                  <a:lnTo>
                    <a:pt x="4287" y="1111"/>
                  </a:lnTo>
                  <a:lnTo>
                    <a:pt x="4261" y="1187"/>
                  </a:lnTo>
                  <a:lnTo>
                    <a:pt x="4229" y="1259"/>
                  </a:lnTo>
                  <a:lnTo>
                    <a:pt x="4190" y="1328"/>
                  </a:lnTo>
                  <a:lnTo>
                    <a:pt x="4145" y="1390"/>
                  </a:lnTo>
                  <a:lnTo>
                    <a:pt x="4096" y="1451"/>
                  </a:lnTo>
                  <a:lnTo>
                    <a:pt x="4039" y="1506"/>
                  </a:lnTo>
                  <a:lnTo>
                    <a:pt x="3980" y="1555"/>
                  </a:lnTo>
                  <a:lnTo>
                    <a:pt x="3916" y="1600"/>
                  </a:lnTo>
                  <a:lnTo>
                    <a:pt x="3847" y="1638"/>
                  </a:lnTo>
                  <a:lnTo>
                    <a:pt x="3775" y="1669"/>
                  </a:lnTo>
                  <a:lnTo>
                    <a:pt x="3700" y="1695"/>
                  </a:lnTo>
                  <a:lnTo>
                    <a:pt x="3622" y="1714"/>
                  </a:lnTo>
                  <a:lnTo>
                    <a:pt x="3540" y="1726"/>
                  </a:lnTo>
                  <a:lnTo>
                    <a:pt x="3458" y="1730"/>
                  </a:lnTo>
                  <a:lnTo>
                    <a:pt x="3373" y="1724"/>
                  </a:lnTo>
                  <a:lnTo>
                    <a:pt x="3289" y="1711"/>
                  </a:lnTo>
                  <a:lnTo>
                    <a:pt x="2912" y="2090"/>
                  </a:lnTo>
                  <a:lnTo>
                    <a:pt x="3077" y="2255"/>
                  </a:lnTo>
                  <a:lnTo>
                    <a:pt x="3089" y="2270"/>
                  </a:lnTo>
                  <a:lnTo>
                    <a:pt x="3095" y="2287"/>
                  </a:lnTo>
                  <a:lnTo>
                    <a:pt x="3098" y="2306"/>
                  </a:lnTo>
                  <a:lnTo>
                    <a:pt x="3095" y="2324"/>
                  </a:lnTo>
                  <a:lnTo>
                    <a:pt x="3089" y="2341"/>
                  </a:lnTo>
                  <a:lnTo>
                    <a:pt x="3077" y="2357"/>
                  </a:lnTo>
                  <a:lnTo>
                    <a:pt x="3040" y="2392"/>
                  </a:lnTo>
                  <a:lnTo>
                    <a:pt x="3040" y="2392"/>
                  </a:lnTo>
                  <a:lnTo>
                    <a:pt x="3027" y="2409"/>
                  </a:lnTo>
                  <a:lnTo>
                    <a:pt x="3019" y="2429"/>
                  </a:lnTo>
                  <a:lnTo>
                    <a:pt x="3017" y="2450"/>
                  </a:lnTo>
                  <a:lnTo>
                    <a:pt x="3019" y="2469"/>
                  </a:lnTo>
                  <a:lnTo>
                    <a:pt x="3027" y="2489"/>
                  </a:lnTo>
                  <a:lnTo>
                    <a:pt x="3040" y="2506"/>
                  </a:lnTo>
                  <a:lnTo>
                    <a:pt x="3057" y="2519"/>
                  </a:lnTo>
                  <a:lnTo>
                    <a:pt x="3077" y="2527"/>
                  </a:lnTo>
                  <a:lnTo>
                    <a:pt x="3098" y="2530"/>
                  </a:lnTo>
                  <a:lnTo>
                    <a:pt x="3119" y="2527"/>
                  </a:lnTo>
                  <a:lnTo>
                    <a:pt x="3137" y="2519"/>
                  </a:lnTo>
                  <a:lnTo>
                    <a:pt x="3155" y="2506"/>
                  </a:lnTo>
                  <a:lnTo>
                    <a:pt x="3191" y="2471"/>
                  </a:lnTo>
                  <a:lnTo>
                    <a:pt x="3207" y="2459"/>
                  </a:lnTo>
                  <a:lnTo>
                    <a:pt x="3224" y="2452"/>
                  </a:lnTo>
                  <a:lnTo>
                    <a:pt x="3242" y="2450"/>
                  </a:lnTo>
                  <a:lnTo>
                    <a:pt x="3260" y="2452"/>
                  </a:lnTo>
                  <a:lnTo>
                    <a:pt x="3277" y="2459"/>
                  </a:lnTo>
                  <a:lnTo>
                    <a:pt x="3293" y="2471"/>
                  </a:lnTo>
                  <a:lnTo>
                    <a:pt x="4152" y="3330"/>
                  </a:lnTo>
                  <a:lnTo>
                    <a:pt x="4156" y="3334"/>
                  </a:lnTo>
                  <a:lnTo>
                    <a:pt x="4198" y="3381"/>
                  </a:lnTo>
                  <a:lnTo>
                    <a:pt x="4235" y="3432"/>
                  </a:lnTo>
                  <a:lnTo>
                    <a:pt x="4265" y="3486"/>
                  </a:lnTo>
                  <a:lnTo>
                    <a:pt x="4288" y="3541"/>
                  </a:lnTo>
                  <a:lnTo>
                    <a:pt x="4307" y="3598"/>
                  </a:lnTo>
                  <a:lnTo>
                    <a:pt x="4317" y="3652"/>
                  </a:lnTo>
                  <a:lnTo>
                    <a:pt x="4317" y="3835"/>
                  </a:lnTo>
                  <a:lnTo>
                    <a:pt x="4305" y="3893"/>
                  </a:lnTo>
                  <a:lnTo>
                    <a:pt x="4287" y="3950"/>
                  </a:lnTo>
                  <a:lnTo>
                    <a:pt x="4262" y="4005"/>
                  </a:lnTo>
                  <a:lnTo>
                    <a:pt x="4232" y="4059"/>
                  </a:lnTo>
                  <a:lnTo>
                    <a:pt x="4195" y="4109"/>
                  </a:lnTo>
                  <a:lnTo>
                    <a:pt x="4152" y="4156"/>
                  </a:lnTo>
                  <a:lnTo>
                    <a:pt x="4105" y="4198"/>
                  </a:lnTo>
                  <a:lnTo>
                    <a:pt x="4054" y="4235"/>
                  </a:lnTo>
                  <a:lnTo>
                    <a:pt x="4001" y="4265"/>
                  </a:lnTo>
                  <a:lnTo>
                    <a:pt x="3945" y="4288"/>
                  </a:lnTo>
                  <a:lnTo>
                    <a:pt x="3887" y="4307"/>
                  </a:lnTo>
                  <a:lnTo>
                    <a:pt x="3830" y="4318"/>
                  </a:lnTo>
                  <a:lnTo>
                    <a:pt x="3798" y="4321"/>
                  </a:lnTo>
                  <a:lnTo>
                    <a:pt x="3687" y="4321"/>
                  </a:lnTo>
                  <a:lnTo>
                    <a:pt x="3652" y="4317"/>
                  </a:lnTo>
                  <a:lnTo>
                    <a:pt x="3593" y="4305"/>
                  </a:lnTo>
                  <a:lnTo>
                    <a:pt x="3535" y="4287"/>
                  </a:lnTo>
                  <a:lnTo>
                    <a:pt x="3480" y="4262"/>
                  </a:lnTo>
                  <a:lnTo>
                    <a:pt x="3428" y="4232"/>
                  </a:lnTo>
                  <a:lnTo>
                    <a:pt x="3377" y="4195"/>
                  </a:lnTo>
                  <a:lnTo>
                    <a:pt x="3330" y="4152"/>
                  </a:lnTo>
                  <a:lnTo>
                    <a:pt x="2471" y="3293"/>
                  </a:lnTo>
                  <a:lnTo>
                    <a:pt x="2459" y="3277"/>
                  </a:lnTo>
                  <a:lnTo>
                    <a:pt x="2452" y="3260"/>
                  </a:lnTo>
                  <a:lnTo>
                    <a:pt x="2450" y="3242"/>
                  </a:lnTo>
                  <a:lnTo>
                    <a:pt x="2452" y="3224"/>
                  </a:lnTo>
                  <a:lnTo>
                    <a:pt x="2459" y="3207"/>
                  </a:lnTo>
                  <a:lnTo>
                    <a:pt x="2471" y="3191"/>
                  </a:lnTo>
                  <a:lnTo>
                    <a:pt x="2507" y="3154"/>
                  </a:lnTo>
                  <a:lnTo>
                    <a:pt x="2520" y="3137"/>
                  </a:lnTo>
                  <a:lnTo>
                    <a:pt x="2528" y="3118"/>
                  </a:lnTo>
                  <a:lnTo>
                    <a:pt x="2531" y="3098"/>
                  </a:lnTo>
                  <a:lnTo>
                    <a:pt x="2528" y="3077"/>
                  </a:lnTo>
                  <a:lnTo>
                    <a:pt x="2519" y="3057"/>
                  </a:lnTo>
                  <a:lnTo>
                    <a:pt x="2506" y="3040"/>
                  </a:lnTo>
                  <a:lnTo>
                    <a:pt x="2489" y="3027"/>
                  </a:lnTo>
                  <a:lnTo>
                    <a:pt x="2469" y="3019"/>
                  </a:lnTo>
                  <a:lnTo>
                    <a:pt x="2450" y="3017"/>
                  </a:lnTo>
                  <a:lnTo>
                    <a:pt x="2429" y="3019"/>
                  </a:lnTo>
                  <a:lnTo>
                    <a:pt x="2409" y="3027"/>
                  </a:lnTo>
                  <a:lnTo>
                    <a:pt x="2392" y="3040"/>
                  </a:lnTo>
                  <a:lnTo>
                    <a:pt x="2357" y="3077"/>
                  </a:lnTo>
                  <a:lnTo>
                    <a:pt x="2341" y="3089"/>
                  </a:lnTo>
                  <a:lnTo>
                    <a:pt x="2324" y="3095"/>
                  </a:lnTo>
                  <a:lnTo>
                    <a:pt x="2306" y="3098"/>
                  </a:lnTo>
                  <a:lnTo>
                    <a:pt x="2287" y="3095"/>
                  </a:lnTo>
                  <a:lnTo>
                    <a:pt x="2270" y="3089"/>
                  </a:lnTo>
                  <a:lnTo>
                    <a:pt x="2255" y="3077"/>
                  </a:lnTo>
                  <a:lnTo>
                    <a:pt x="2090" y="2912"/>
                  </a:lnTo>
                  <a:lnTo>
                    <a:pt x="1711" y="3289"/>
                  </a:lnTo>
                  <a:lnTo>
                    <a:pt x="1724" y="3373"/>
                  </a:lnTo>
                  <a:lnTo>
                    <a:pt x="1729" y="3458"/>
                  </a:lnTo>
                  <a:lnTo>
                    <a:pt x="1726" y="3542"/>
                  </a:lnTo>
                  <a:lnTo>
                    <a:pt x="1714" y="3622"/>
                  </a:lnTo>
                  <a:lnTo>
                    <a:pt x="1694" y="3700"/>
                  </a:lnTo>
                  <a:lnTo>
                    <a:pt x="1668" y="3776"/>
                  </a:lnTo>
                  <a:lnTo>
                    <a:pt x="1636" y="3848"/>
                  </a:lnTo>
                  <a:lnTo>
                    <a:pt x="1597" y="3916"/>
                  </a:lnTo>
                  <a:lnTo>
                    <a:pt x="1553" y="3981"/>
                  </a:lnTo>
                  <a:lnTo>
                    <a:pt x="1503" y="4041"/>
                  </a:lnTo>
                  <a:lnTo>
                    <a:pt x="1448" y="4096"/>
                  </a:lnTo>
                  <a:lnTo>
                    <a:pt x="1388" y="4147"/>
                  </a:lnTo>
                  <a:lnTo>
                    <a:pt x="1324" y="4191"/>
                  </a:lnTo>
                  <a:lnTo>
                    <a:pt x="1254" y="4229"/>
                  </a:lnTo>
                  <a:lnTo>
                    <a:pt x="1182" y="4262"/>
                  </a:lnTo>
                  <a:lnTo>
                    <a:pt x="1107" y="4288"/>
                  </a:lnTo>
                  <a:lnTo>
                    <a:pt x="1029" y="4307"/>
                  </a:lnTo>
                  <a:lnTo>
                    <a:pt x="948" y="4318"/>
                  </a:lnTo>
                  <a:lnTo>
                    <a:pt x="897" y="4321"/>
                  </a:lnTo>
                  <a:lnTo>
                    <a:pt x="832" y="4321"/>
                  </a:lnTo>
                  <a:lnTo>
                    <a:pt x="781" y="4318"/>
                  </a:lnTo>
                  <a:lnTo>
                    <a:pt x="700" y="4307"/>
                  </a:lnTo>
                  <a:lnTo>
                    <a:pt x="622" y="4288"/>
                  </a:lnTo>
                  <a:lnTo>
                    <a:pt x="546" y="4262"/>
                  </a:lnTo>
                  <a:lnTo>
                    <a:pt x="474" y="4229"/>
                  </a:lnTo>
                  <a:lnTo>
                    <a:pt x="406" y="4191"/>
                  </a:lnTo>
                  <a:lnTo>
                    <a:pt x="341" y="4147"/>
                  </a:lnTo>
                  <a:lnTo>
                    <a:pt x="281" y="4096"/>
                  </a:lnTo>
                  <a:lnTo>
                    <a:pt x="226" y="4041"/>
                  </a:lnTo>
                  <a:lnTo>
                    <a:pt x="176" y="3981"/>
                  </a:lnTo>
                  <a:lnTo>
                    <a:pt x="132" y="3916"/>
                  </a:lnTo>
                  <a:lnTo>
                    <a:pt x="93" y="3848"/>
                  </a:lnTo>
                  <a:lnTo>
                    <a:pt x="60" y="3776"/>
                  </a:lnTo>
                  <a:lnTo>
                    <a:pt x="35" y="3700"/>
                  </a:lnTo>
                  <a:lnTo>
                    <a:pt x="15" y="3622"/>
                  </a:lnTo>
                  <a:lnTo>
                    <a:pt x="4" y="3542"/>
                  </a:lnTo>
                  <a:lnTo>
                    <a:pt x="0" y="3458"/>
                  </a:lnTo>
                  <a:lnTo>
                    <a:pt x="4" y="3374"/>
                  </a:lnTo>
                  <a:lnTo>
                    <a:pt x="15" y="3294"/>
                  </a:lnTo>
                  <a:lnTo>
                    <a:pt x="35" y="3216"/>
                  </a:lnTo>
                  <a:lnTo>
                    <a:pt x="60" y="3140"/>
                  </a:lnTo>
                  <a:lnTo>
                    <a:pt x="93" y="3068"/>
                  </a:lnTo>
                  <a:lnTo>
                    <a:pt x="132" y="3000"/>
                  </a:lnTo>
                  <a:lnTo>
                    <a:pt x="176" y="2934"/>
                  </a:lnTo>
                  <a:lnTo>
                    <a:pt x="226" y="2875"/>
                  </a:lnTo>
                  <a:lnTo>
                    <a:pt x="281" y="2820"/>
                  </a:lnTo>
                  <a:lnTo>
                    <a:pt x="341" y="2769"/>
                  </a:lnTo>
                  <a:lnTo>
                    <a:pt x="406" y="2725"/>
                  </a:lnTo>
                  <a:lnTo>
                    <a:pt x="474" y="2687"/>
                  </a:lnTo>
                  <a:lnTo>
                    <a:pt x="546" y="2654"/>
                  </a:lnTo>
                  <a:lnTo>
                    <a:pt x="622" y="2628"/>
                  </a:lnTo>
                  <a:lnTo>
                    <a:pt x="700" y="2609"/>
                  </a:lnTo>
                  <a:lnTo>
                    <a:pt x="781" y="2598"/>
                  </a:lnTo>
                  <a:lnTo>
                    <a:pt x="864" y="2594"/>
                  </a:lnTo>
                  <a:lnTo>
                    <a:pt x="949" y="2598"/>
                  </a:lnTo>
                  <a:lnTo>
                    <a:pt x="1033" y="2611"/>
                  </a:lnTo>
                  <a:lnTo>
                    <a:pt x="2611" y="1033"/>
                  </a:lnTo>
                  <a:lnTo>
                    <a:pt x="2598" y="949"/>
                  </a:lnTo>
                  <a:lnTo>
                    <a:pt x="2594" y="864"/>
                  </a:lnTo>
                  <a:lnTo>
                    <a:pt x="2596" y="792"/>
                  </a:lnTo>
                  <a:lnTo>
                    <a:pt x="2605" y="721"/>
                  </a:lnTo>
                  <a:lnTo>
                    <a:pt x="2620" y="651"/>
                  </a:lnTo>
                  <a:lnTo>
                    <a:pt x="2642" y="575"/>
                  </a:lnTo>
                  <a:lnTo>
                    <a:pt x="2671" y="504"/>
                  </a:lnTo>
                  <a:lnTo>
                    <a:pt x="2706" y="436"/>
                  </a:lnTo>
                  <a:lnTo>
                    <a:pt x="2746" y="372"/>
                  </a:lnTo>
                  <a:lnTo>
                    <a:pt x="2791" y="313"/>
                  </a:lnTo>
                  <a:lnTo>
                    <a:pt x="2841" y="258"/>
                  </a:lnTo>
                  <a:lnTo>
                    <a:pt x="2895" y="207"/>
                  </a:lnTo>
                  <a:lnTo>
                    <a:pt x="2953" y="162"/>
                  </a:lnTo>
                  <a:lnTo>
                    <a:pt x="3014" y="121"/>
                  </a:lnTo>
                  <a:lnTo>
                    <a:pt x="3080" y="86"/>
                  </a:lnTo>
                  <a:lnTo>
                    <a:pt x="3146" y="57"/>
                  </a:lnTo>
                  <a:lnTo>
                    <a:pt x="3217" y="34"/>
                  </a:lnTo>
                  <a:lnTo>
                    <a:pt x="3289" y="15"/>
                  </a:lnTo>
                  <a:lnTo>
                    <a:pt x="3362" y="5"/>
                  </a:lnTo>
                  <a:lnTo>
                    <a:pt x="3437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7280275" y="4606925"/>
              <a:ext cx="1304925" cy="1304925"/>
            </a:xfrm>
            <a:custGeom>
              <a:avLst/>
              <a:gdLst>
                <a:gd name="T0" fmla="*/ 102 w 822"/>
                <a:gd name="T1" fmla="*/ 0 h 822"/>
                <a:gd name="T2" fmla="*/ 822 w 822"/>
                <a:gd name="T3" fmla="*/ 720 h 822"/>
                <a:gd name="T4" fmla="*/ 720 w 822"/>
                <a:gd name="T5" fmla="*/ 822 h 822"/>
                <a:gd name="T6" fmla="*/ 0 w 822"/>
                <a:gd name="T7" fmla="*/ 102 h 822"/>
                <a:gd name="T8" fmla="*/ 102 w 822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2" h="822">
                  <a:moveTo>
                    <a:pt x="102" y="0"/>
                  </a:moveTo>
                  <a:lnTo>
                    <a:pt x="822" y="720"/>
                  </a:lnTo>
                  <a:lnTo>
                    <a:pt x="720" y="822"/>
                  </a:lnTo>
                  <a:lnTo>
                    <a:pt x="0" y="102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1729974" y="2194842"/>
            <a:ext cx="1021500" cy="1037755"/>
          </a:xfrm>
          <a:custGeom>
            <a:avLst/>
            <a:gdLst>
              <a:gd name="T0" fmla="*/ 956 w 4022"/>
              <a:gd name="T1" fmla="*/ 2208 h 4086"/>
              <a:gd name="T2" fmla="*/ 149 w 4022"/>
              <a:gd name="T3" fmla="*/ 2511 h 4086"/>
              <a:gd name="T4" fmla="*/ 556 w 4022"/>
              <a:gd name="T5" fmla="*/ 3374 h 4086"/>
              <a:gd name="T6" fmla="*/ 998 w 4022"/>
              <a:gd name="T7" fmla="*/ 2414 h 4086"/>
              <a:gd name="T8" fmla="*/ 1079 w 4022"/>
              <a:gd name="T9" fmla="*/ 2322 h 4086"/>
              <a:gd name="T10" fmla="*/ 2202 w 4022"/>
              <a:gd name="T11" fmla="*/ 3091 h 4086"/>
              <a:gd name="T12" fmla="*/ 2327 w 4022"/>
              <a:gd name="T13" fmla="*/ 696 h 4086"/>
              <a:gd name="T14" fmla="*/ 1235 w 4022"/>
              <a:gd name="T15" fmla="*/ 629 h 4086"/>
              <a:gd name="T16" fmla="*/ 482 w 4022"/>
              <a:gd name="T17" fmla="*/ 1190 h 4086"/>
              <a:gd name="T18" fmla="*/ 139 w 4022"/>
              <a:gd name="T19" fmla="*/ 2032 h 4086"/>
              <a:gd name="T20" fmla="*/ 1235 w 4022"/>
              <a:gd name="T21" fmla="*/ 1647 h 4086"/>
              <a:gd name="T22" fmla="*/ 1594 w 4022"/>
              <a:gd name="T23" fmla="*/ 951 h 4086"/>
              <a:gd name="T24" fmla="*/ 1640 w 4022"/>
              <a:gd name="T25" fmla="*/ 137 h 4086"/>
              <a:gd name="T26" fmla="*/ 1577 w 4022"/>
              <a:gd name="T27" fmla="*/ 342 h 4086"/>
              <a:gd name="T28" fmla="*/ 1727 w 4022"/>
              <a:gd name="T29" fmla="*/ 895 h 4086"/>
              <a:gd name="T30" fmla="*/ 2498 w 4022"/>
              <a:gd name="T31" fmla="*/ 2767 h 4086"/>
              <a:gd name="T32" fmla="*/ 3598 w 4022"/>
              <a:gd name="T33" fmla="*/ 2200 h 4086"/>
              <a:gd name="T34" fmla="*/ 3869 w 4022"/>
              <a:gd name="T35" fmla="*/ 1820 h 4086"/>
              <a:gd name="T36" fmla="*/ 3534 w 4022"/>
              <a:gd name="T37" fmla="*/ 1841 h 4086"/>
              <a:gd name="T38" fmla="*/ 3409 w 4022"/>
              <a:gd name="T39" fmla="*/ 1828 h 4086"/>
              <a:gd name="T40" fmla="*/ 3648 w 4022"/>
              <a:gd name="T41" fmla="*/ 1610 h 4086"/>
              <a:gd name="T42" fmla="*/ 3653 w 4022"/>
              <a:gd name="T43" fmla="*/ 1373 h 4086"/>
              <a:gd name="T44" fmla="*/ 3338 w 4022"/>
              <a:gd name="T45" fmla="*/ 1416 h 4086"/>
              <a:gd name="T46" fmla="*/ 3210 w 4022"/>
              <a:gd name="T47" fmla="*/ 1387 h 4086"/>
              <a:gd name="T48" fmla="*/ 3500 w 4022"/>
              <a:gd name="T49" fmla="*/ 1097 h 4086"/>
              <a:gd name="T50" fmla="*/ 3336 w 4022"/>
              <a:gd name="T51" fmla="*/ 896 h 4086"/>
              <a:gd name="T52" fmla="*/ 3035 w 4022"/>
              <a:gd name="T53" fmla="*/ 1007 h 4086"/>
              <a:gd name="T54" fmla="*/ 3173 w 4022"/>
              <a:gd name="T55" fmla="*/ 818 h 4086"/>
              <a:gd name="T56" fmla="*/ 3303 w 4022"/>
              <a:gd name="T57" fmla="*/ 602 h 4086"/>
              <a:gd name="T58" fmla="*/ 3101 w 4022"/>
              <a:gd name="T59" fmla="*/ 477 h 4086"/>
              <a:gd name="T60" fmla="*/ 2281 w 4022"/>
              <a:gd name="T61" fmla="*/ 931 h 4086"/>
              <a:gd name="T62" fmla="*/ 2031 w 4022"/>
              <a:gd name="T63" fmla="*/ 420 h 4086"/>
              <a:gd name="T64" fmla="*/ 1736 w 4022"/>
              <a:gd name="T65" fmla="*/ 4 h 4086"/>
              <a:gd name="T66" fmla="*/ 2187 w 4022"/>
              <a:gd name="T67" fmla="*/ 421 h 4086"/>
              <a:gd name="T68" fmla="*/ 3095 w 4022"/>
              <a:gd name="T69" fmla="*/ 348 h 4086"/>
              <a:gd name="T70" fmla="*/ 3406 w 4022"/>
              <a:gd name="T71" fmla="*/ 513 h 4086"/>
              <a:gd name="T72" fmla="*/ 3471 w 4022"/>
              <a:gd name="T73" fmla="*/ 802 h 4086"/>
              <a:gd name="T74" fmla="*/ 3625 w 4022"/>
              <a:gd name="T75" fmla="*/ 1123 h 4086"/>
              <a:gd name="T76" fmla="*/ 3798 w 4022"/>
              <a:gd name="T77" fmla="*/ 1362 h 4086"/>
              <a:gd name="T78" fmla="*/ 3864 w 4022"/>
              <a:gd name="T79" fmla="*/ 1652 h 4086"/>
              <a:gd name="T80" fmla="*/ 4017 w 4022"/>
              <a:gd name="T81" fmla="*/ 1972 h 4086"/>
              <a:gd name="T82" fmla="*/ 3681 w 4022"/>
              <a:gd name="T83" fmla="*/ 2481 h 4086"/>
              <a:gd name="T84" fmla="*/ 3573 w 4022"/>
              <a:gd name="T85" fmla="*/ 2621 h 4086"/>
              <a:gd name="T86" fmla="*/ 2780 w 4022"/>
              <a:gd name="T87" fmla="*/ 2879 h 4086"/>
              <a:gd name="T88" fmla="*/ 2378 w 4022"/>
              <a:gd name="T89" fmla="*/ 2941 h 4086"/>
              <a:gd name="T90" fmla="*/ 2279 w 4022"/>
              <a:gd name="T91" fmla="*/ 3223 h 4086"/>
              <a:gd name="T92" fmla="*/ 1626 w 4022"/>
              <a:gd name="T93" fmla="*/ 3945 h 4086"/>
              <a:gd name="T94" fmla="*/ 2571 w 4022"/>
              <a:gd name="T95" fmla="*/ 3800 h 4086"/>
              <a:gd name="T96" fmla="*/ 3281 w 4022"/>
              <a:gd name="T97" fmla="*/ 3193 h 4086"/>
              <a:gd name="T98" fmla="*/ 3549 w 4022"/>
              <a:gd name="T99" fmla="*/ 2785 h 4086"/>
              <a:gd name="T100" fmla="*/ 3386 w 4022"/>
              <a:gd name="T101" fmla="*/ 3264 h 4086"/>
              <a:gd name="T102" fmla="*/ 2624 w 4022"/>
              <a:gd name="T103" fmla="*/ 3916 h 4086"/>
              <a:gd name="T104" fmla="*/ 1640 w 4022"/>
              <a:gd name="T105" fmla="*/ 4075 h 4086"/>
              <a:gd name="T106" fmla="*/ 766 w 4022"/>
              <a:gd name="T107" fmla="*/ 3736 h 4086"/>
              <a:gd name="T108" fmla="*/ 168 w 4022"/>
              <a:gd name="T109" fmla="*/ 3005 h 4086"/>
              <a:gd name="T110" fmla="*/ 3 w 4022"/>
              <a:gd name="T111" fmla="*/ 2127 h 4086"/>
              <a:gd name="T112" fmla="*/ 317 w 4022"/>
              <a:gd name="T113" fmla="*/ 1202 h 4086"/>
              <a:gd name="T114" fmla="*/ 1063 w 4022"/>
              <a:gd name="T115" fmla="*/ 565 h 4086"/>
              <a:gd name="T116" fmla="*/ 1427 w 4022"/>
              <a:gd name="T117" fmla="*/ 267 h 4086"/>
              <a:gd name="T118" fmla="*/ 1619 w 4022"/>
              <a:gd name="T119" fmla="*/ 10 h 40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22" h="4086">
                <a:moveTo>
                  <a:pt x="1291" y="1762"/>
                </a:moveTo>
                <a:lnTo>
                  <a:pt x="1275" y="1768"/>
                </a:lnTo>
                <a:lnTo>
                  <a:pt x="888" y="2023"/>
                </a:lnTo>
                <a:lnTo>
                  <a:pt x="961" y="2131"/>
                </a:lnTo>
                <a:lnTo>
                  <a:pt x="969" y="2147"/>
                </a:lnTo>
                <a:lnTo>
                  <a:pt x="972" y="2163"/>
                </a:lnTo>
                <a:lnTo>
                  <a:pt x="971" y="2179"/>
                </a:lnTo>
                <a:lnTo>
                  <a:pt x="965" y="2194"/>
                </a:lnTo>
                <a:lnTo>
                  <a:pt x="956" y="2208"/>
                </a:lnTo>
                <a:lnTo>
                  <a:pt x="944" y="2219"/>
                </a:lnTo>
                <a:lnTo>
                  <a:pt x="927" y="2227"/>
                </a:lnTo>
                <a:lnTo>
                  <a:pt x="908" y="2230"/>
                </a:lnTo>
                <a:lnTo>
                  <a:pt x="893" y="2229"/>
                </a:lnTo>
                <a:lnTo>
                  <a:pt x="880" y="2223"/>
                </a:lnTo>
                <a:lnTo>
                  <a:pt x="866" y="2214"/>
                </a:lnTo>
                <a:lnTo>
                  <a:pt x="856" y="2201"/>
                </a:lnTo>
                <a:lnTo>
                  <a:pt x="783" y="2094"/>
                </a:lnTo>
                <a:lnTo>
                  <a:pt x="149" y="2511"/>
                </a:lnTo>
                <a:lnTo>
                  <a:pt x="170" y="2619"/>
                </a:lnTo>
                <a:lnTo>
                  <a:pt x="197" y="2723"/>
                </a:lnTo>
                <a:lnTo>
                  <a:pt x="231" y="2826"/>
                </a:lnTo>
                <a:lnTo>
                  <a:pt x="270" y="2925"/>
                </a:lnTo>
                <a:lnTo>
                  <a:pt x="316" y="3021"/>
                </a:lnTo>
                <a:lnTo>
                  <a:pt x="368" y="3115"/>
                </a:lnTo>
                <a:lnTo>
                  <a:pt x="425" y="3206"/>
                </a:lnTo>
                <a:lnTo>
                  <a:pt x="488" y="3291"/>
                </a:lnTo>
                <a:lnTo>
                  <a:pt x="556" y="3374"/>
                </a:lnTo>
                <a:lnTo>
                  <a:pt x="629" y="3452"/>
                </a:lnTo>
                <a:lnTo>
                  <a:pt x="706" y="3525"/>
                </a:lnTo>
                <a:lnTo>
                  <a:pt x="789" y="3593"/>
                </a:lnTo>
                <a:lnTo>
                  <a:pt x="876" y="3658"/>
                </a:lnTo>
                <a:lnTo>
                  <a:pt x="966" y="3716"/>
                </a:lnTo>
                <a:lnTo>
                  <a:pt x="1060" y="3768"/>
                </a:lnTo>
                <a:lnTo>
                  <a:pt x="1159" y="3815"/>
                </a:lnTo>
                <a:lnTo>
                  <a:pt x="1698" y="3458"/>
                </a:lnTo>
                <a:lnTo>
                  <a:pt x="998" y="2414"/>
                </a:lnTo>
                <a:lnTo>
                  <a:pt x="990" y="2396"/>
                </a:lnTo>
                <a:lnTo>
                  <a:pt x="987" y="2377"/>
                </a:lnTo>
                <a:lnTo>
                  <a:pt x="991" y="2357"/>
                </a:lnTo>
                <a:lnTo>
                  <a:pt x="1001" y="2340"/>
                </a:lnTo>
                <a:lnTo>
                  <a:pt x="1016" y="2327"/>
                </a:lnTo>
                <a:lnTo>
                  <a:pt x="1031" y="2319"/>
                </a:lnTo>
                <a:lnTo>
                  <a:pt x="1047" y="2315"/>
                </a:lnTo>
                <a:lnTo>
                  <a:pt x="1063" y="2317"/>
                </a:lnTo>
                <a:lnTo>
                  <a:pt x="1079" y="2322"/>
                </a:lnTo>
                <a:lnTo>
                  <a:pt x="1093" y="2331"/>
                </a:lnTo>
                <a:lnTo>
                  <a:pt x="1104" y="2344"/>
                </a:lnTo>
                <a:lnTo>
                  <a:pt x="1805" y="3389"/>
                </a:lnTo>
                <a:lnTo>
                  <a:pt x="2181" y="3139"/>
                </a:lnTo>
                <a:lnTo>
                  <a:pt x="2181" y="3139"/>
                </a:lnTo>
                <a:lnTo>
                  <a:pt x="2191" y="3130"/>
                </a:lnTo>
                <a:lnTo>
                  <a:pt x="2197" y="3120"/>
                </a:lnTo>
                <a:lnTo>
                  <a:pt x="2201" y="3109"/>
                </a:lnTo>
                <a:lnTo>
                  <a:pt x="2202" y="3091"/>
                </a:lnTo>
                <a:lnTo>
                  <a:pt x="2195" y="3074"/>
                </a:lnTo>
                <a:lnTo>
                  <a:pt x="1339" y="1782"/>
                </a:lnTo>
                <a:lnTo>
                  <a:pt x="1330" y="1773"/>
                </a:lnTo>
                <a:lnTo>
                  <a:pt x="1320" y="1766"/>
                </a:lnTo>
                <a:lnTo>
                  <a:pt x="1309" y="1762"/>
                </a:lnTo>
                <a:lnTo>
                  <a:pt x="1291" y="1762"/>
                </a:lnTo>
                <a:close/>
                <a:moveTo>
                  <a:pt x="2273" y="570"/>
                </a:moveTo>
                <a:lnTo>
                  <a:pt x="2301" y="631"/>
                </a:lnTo>
                <a:lnTo>
                  <a:pt x="2327" y="696"/>
                </a:lnTo>
                <a:lnTo>
                  <a:pt x="2366" y="799"/>
                </a:lnTo>
                <a:lnTo>
                  <a:pt x="2560" y="670"/>
                </a:lnTo>
                <a:lnTo>
                  <a:pt x="2466" y="630"/>
                </a:lnTo>
                <a:lnTo>
                  <a:pt x="2370" y="597"/>
                </a:lnTo>
                <a:lnTo>
                  <a:pt x="2273" y="570"/>
                </a:lnTo>
                <a:close/>
                <a:moveTo>
                  <a:pt x="1541" y="544"/>
                </a:moveTo>
                <a:lnTo>
                  <a:pt x="1437" y="566"/>
                </a:lnTo>
                <a:lnTo>
                  <a:pt x="1335" y="594"/>
                </a:lnTo>
                <a:lnTo>
                  <a:pt x="1235" y="629"/>
                </a:lnTo>
                <a:lnTo>
                  <a:pt x="1138" y="670"/>
                </a:lnTo>
                <a:lnTo>
                  <a:pt x="1043" y="717"/>
                </a:lnTo>
                <a:lnTo>
                  <a:pt x="951" y="769"/>
                </a:lnTo>
                <a:lnTo>
                  <a:pt x="864" y="826"/>
                </a:lnTo>
                <a:lnTo>
                  <a:pt x="778" y="890"/>
                </a:lnTo>
                <a:lnTo>
                  <a:pt x="698" y="958"/>
                </a:lnTo>
                <a:lnTo>
                  <a:pt x="621" y="1031"/>
                </a:lnTo>
                <a:lnTo>
                  <a:pt x="548" y="1111"/>
                </a:lnTo>
                <a:lnTo>
                  <a:pt x="482" y="1190"/>
                </a:lnTo>
                <a:lnTo>
                  <a:pt x="423" y="1274"/>
                </a:lnTo>
                <a:lnTo>
                  <a:pt x="368" y="1361"/>
                </a:lnTo>
                <a:lnTo>
                  <a:pt x="319" y="1450"/>
                </a:lnTo>
                <a:lnTo>
                  <a:pt x="274" y="1542"/>
                </a:lnTo>
                <a:lnTo>
                  <a:pt x="236" y="1636"/>
                </a:lnTo>
                <a:lnTo>
                  <a:pt x="204" y="1732"/>
                </a:lnTo>
                <a:lnTo>
                  <a:pt x="176" y="1831"/>
                </a:lnTo>
                <a:lnTo>
                  <a:pt x="155" y="1930"/>
                </a:lnTo>
                <a:lnTo>
                  <a:pt x="139" y="2032"/>
                </a:lnTo>
                <a:lnTo>
                  <a:pt x="130" y="2135"/>
                </a:lnTo>
                <a:lnTo>
                  <a:pt x="127" y="2237"/>
                </a:lnTo>
                <a:lnTo>
                  <a:pt x="128" y="2305"/>
                </a:lnTo>
                <a:lnTo>
                  <a:pt x="133" y="2372"/>
                </a:lnTo>
                <a:lnTo>
                  <a:pt x="766" y="1954"/>
                </a:lnTo>
                <a:lnTo>
                  <a:pt x="766" y="1954"/>
                </a:lnTo>
                <a:lnTo>
                  <a:pt x="766" y="1954"/>
                </a:lnTo>
                <a:lnTo>
                  <a:pt x="1204" y="1663"/>
                </a:lnTo>
                <a:lnTo>
                  <a:pt x="1235" y="1647"/>
                </a:lnTo>
                <a:lnTo>
                  <a:pt x="1267" y="1637"/>
                </a:lnTo>
                <a:lnTo>
                  <a:pt x="1301" y="1634"/>
                </a:lnTo>
                <a:lnTo>
                  <a:pt x="1334" y="1637"/>
                </a:lnTo>
                <a:lnTo>
                  <a:pt x="1360" y="1644"/>
                </a:lnTo>
                <a:lnTo>
                  <a:pt x="1385" y="1655"/>
                </a:lnTo>
                <a:lnTo>
                  <a:pt x="1406" y="1670"/>
                </a:lnTo>
                <a:lnTo>
                  <a:pt x="1426" y="1689"/>
                </a:lnTo>
                <a:lnTo>
                  <a:pt x="1580" y="1019"/>
                </a:lnTo>
                <a:lnTo>
                  <a:pt x="1594" y="951"/>
                </a:lnTo>
                <a:lnTo>
                  <a:pt x="1600" y="882"/>
                </a:lnTo>
                <a:lnTo>
                  <a:pt x="1600" y="812"/>
                </a:lnTo>
                <a:lnTo>
                  <a:pt x="1594" y="744"/>
                </a:lnTo>
                <a:lnTo>
                  <a:pt x="1583" y="676"/>
                </a:lnTo>
                <a:lnTo>
                  <a:pt x="1564" y="609"/>
                </a:lnTo>
                <a:lnTo>
                  <a:pt x="1541" y="544"/>
                </a:lnTo>
                <a:close/>
                <a:moveTo>
                  <a:pt x="1692" y="126"/>
                </a:moveTo>
                <a:lnTo>
                  <a:pt x="1666" y="130"/>
                </a:lnTo>
                <a:lnTo>
                  <a:pt x="1640" y="137"/>
                </a:lnTo>
                <a:lnTo>
                  <a:pt x="1616" y="150"/>
                </a:lnTo>
                <a:lnTo>
                  <a:pt x="1594" y="167"/>
                </a:lnTo>
                <a:lnTo>
                  <a:pt x="1577" y="188"/>
                </a:lnTo>
                <a:lnTo>
                  <a:pt x="1564" y="212"/>
                </a:lnTo>
                <a:lnTo>
                  <a:pt x="1557" y="238"/>
                </a:lnTo>
                <a:lnTo>
                  <a:pt x="1554" y="264"/>
                </a:lnTo>
                <a:lnTo>
                  <a:pt x="1557" y="291"/>
                </a:lnTo>
                <a:lnTo>
                  <a:pt x="1564" y="317"/>
                </a:lnTo>
                <a:lnTo>
                  <a:pt x="1577" y="342"/>
                </a:lnTo>
                <a:lnTo>
                  <a:pt x="1608" y="391"/>
                </a:lnTo>
                <a:lnTo>
                  <a:pt x="1635" y="443"/>
                </a:lnTo>
                <a:lnTo>
                  <a:pt x="1637" y="449"/>
                </a:lnTo>
                <a:lnTo>
                  <a:pt x="1668" y="520"/>
                </a:lnTo>
                <a:lnTo>
                  <a:pt x="1692" y="592"/>
                </a:lnTo>
                <a:lnTo>
                  <a:pt x="1710" y="666"/>
                </a:lnTo>
                <a:lnTo>
                  <a:pt x="1722" y="742"/>
                </a:lnTo>
                <a:lnTo>
                  <a:pt x="1728" y="818"/>
                </a:lnTo>
                <a:lnTo>
                  <a:pt x="1727" y="895"/>
                </a:lnTo>
                <a:lnTo>
                  <a:pt x="1719" y="972"/>
                </a:lnTo>
                <a:lnTo>
                  <a:pt x="1704" y="1048"/>
                </a:lnTo>
                <a:lnTo>
                  <a:pt x="1524" y="1831"/>
                </a:lnTo>
                <a:lnTo>
                  <a:pt x="2224" y="2890"/>
                </a:lnTo>
                <a:lnTo>
                  <a:pt x="2309" y="2834"/>
                </a:lnTo>
                <a:lnTo>
                  <a:pt x="2353" y="2809"/>
                </a:lnTo>
                <a:lnTo>
                  <a:pt x="2399" y="2790"/>
                </a:lnTo>
                <a:lnTo>
                  <a:pt x="2448" y="2776"/>
                </a:lnTo>
                <a:lnTo>
                  <a:pt x="2498" y="2767"/>
                </a:lnTo>
                <a:lnTo>
                  <a:pt x="2549" y="2766"/>
                </a:lnTo>
                <a:lnTo>
                  <a:pt x="2600" y="2771"/>
                </a:lnTo>
                <a:lnTo>
                  <a:pt x="2643" y="2775"/>
                </a:lnTo>
                <a:lnTo>
                  <a:pt x="2685" y="2772"/>
                </a:lnTo>
                <a:lnTo>
                  <a:pt x="2726" y="2764"/>
                </a:lnTo>
                <a:lnTo>
                  <a:pt x="2764" y="2749"/>
                </a:lnTo>
                <a:lnTo>
                  <a:pt x="2801" y="2728"/>
                </a:lnTo>
                <a:lnTo>
                  <a:pt x="3598" y="2200"/>
                </a:lnTo>
                <a:lnTo>
                  <a:pt x="3598" y="2200"/>
                </a:lnTo>
                <a:lnTo>
                  <a:pt x="3820" y="2053"/>
                </a:lnTo>
                <a:lnTo>
                  <a:pt x="3846" y="2032"/>
                </a:lnTo>
                <a:lnTo>
                  <a:pt x="3868" y="2007"/>
                </a:lnTo>
                <a:lnTo>
                  <a:pt x="3882" y="1979"/>
                </a:lnTo>
                <a:lnTo>
                  <a:pt x="3892" y="1946"/>
                </a:lnTo>
                <a:lnTo>
                  <a:pt x="3896" y="1913"/>
                </a:lnTo>
                <a:lnTo>
                  <a:pt x="3894" y="1881"/>
                </a:lnTo>
                <a:lnTo>
                  <a:pt x="3884" y="1850"/>
                </a:lnTo>
                <a:lnTo>
                  <a:pt x="3869" y="1820"/>
                </a:lnTo>
                <a:lnTo>
                  <a:pt x="3848" y="1795"/>
                </a:lnTo>
                <a:lnTo>
                  <a:pt x="3822" y="1774"/>
                </a:lnTo>
                <a:lnTo>
                  <a:pt x="3793" y="1758"/>
                </a:lnTo>
                <a:lnTo>
                  <a:pt x="3762" y="1748"/>
                </a:lnTo>
                <a:lnTo>
                  <a:pt x="3729" y="1746"/>
                </a:lnTo>
                <a:lnTo>
                  <a:pt x="3697" y="1748"/>
                </a:lnTo>
                <a:lnTo>
                  <a:pt x="3666" y="1758"/>
                </a:lnTo>
                <a:lnTo>
                  <a:pt x="3636" y="1773"/>
                </a:lnTo>
                <a:lnTo>
                  <a:pt x="3534" y="1841"/>
                </a:lnTo>
                <a:lnTo>
                  <a:pt x="3534" y="1841"/>
                </a:lnTo>
                <a:lnTo>
                  <a:pt x="3505" y="1860"/>
                </a:lnTo>
                <a:lnTo>
                  <a:pt x="3487" y="1868"/>
                </a:lnTo>
                <a:lnTo>
                  <a:pt x="3470" y="1871"/>
                </a:lnTo>
                <a:lnTo>
                  <a:pt x="3454" y="1870"/>
                </a:lnTo>
                <a:lnTo>
                  <a:pt x="3440" y="1863"/>
                </a:lnTo>
                <a:lnTo>
                  <a:pt x="3427" y="1855"/>
                </a:lnTo>
                <a:lnTo>
                  <a:pt x="3417" y="1842"/>
                </a:lnTo>
                <a:lnTo>
                  <a:pt x="3409" y="1828"/>
                </a:lnTo>
                <a:lnTo>
                  <a:pt x="3406" y="1811"/>
                </a:lnTo>
                <a:lnTo>
                  <a:pt x="3407" y="1794"/>
                </a:lnTo>
                <a:lnTo>
                  <a:pt x="3413" y="1779"/>
                </a:lnTo>
                <a:lnTo>
                  <a:pt x="3422" y="1766"/>
                </a:lnTo>
                <a:lnTo>
                  <a:pt x="3434" y="1755"/>
                </a:lnTo>
                <a:lnTo>
                  <a:pt x="3528" y="1693"/>
                </a:lnTo>
                <a:lnTo>
                  <a:pt x="3530" y="1691"/>
                </a:lnTo>
                <a:lnTo>
                  <a:pt x="3625" y="1628"/>
                </a:lnTo>
                <a:lnTo>
                  <a:pt x="3648" y="1610"/>
                </a:lnTo>
                <a:lnTo>
                  <a:pt x="3667" y="1587"/>
                </a:lnTo>
                <a:lnTo>
                  <a:pt x="3682" y="1563"/>
                </a:lnTo>
                <a:lnTo>
                  <a:pt x="3693" y="1535"/>
                </a:lnTo>
                <a:lnTo>
                  <a:pt x="3698" y="1508"/>
                </a:lnTo>
                <a:lnTo>
                  <a:pt x="3699" y="1480"/>
                </a:lnTo>
                <a:lnTo>
                  <a:pt x="3695" y="1451"/>
                </a:lnTo>
                <a:lnTo>
                  <a:pt x="3687" y="1423"/>
                </a:lnTo>
                <a:lnTo>
                  <a:pt x="3672" y="1397"/>
                </a:lnTo>
                <a:lnTo>
                  <a:pt x="3653" y="1373"/>
                </a:lnTo>
                <a:lnTo>
                  <a:pt x="3631" y="1353"/>
                </a:lnTo>
                <a:lnTo>
                  <a:pt x="3606" y="1338"/>
                </a:lnTo>
                <a:lnTo>
                  <a:pt x="3579" y="1329"/>
                </a:lnTo>
                <a:lnTo>
                  <a:pt x="3552" y="1322"/>
                </a:lnTo>
                <a:lnTo>
                  <a:pt x="3522" y="1321"/>
                </a:lnTo>
                <a:lnTo>
                  <a:pt x="3494" y="1325"/>
                </a:lnTo>
                <a:lnTo>
                  <a:pt x="3466" y="1335"/>
                </a:lnTo>
                <a:lnTo>
                  <a:pt x="3439" y="1348"/>
                </a:lnTo>
                <a:lnTo>
                  <a:pt x="3338" y="1416"/>
                </a:lnTo>
                <a:lnTo>
                  <a:pt x="3308" y="1436"/>
                </a:lnTo>
                <a:lnTo>
                  <a:pt x="3292" y="1444"/>
                </a:lnTo>
                <a:lnTo>
                  <a:pt x="3273" y="1446"/>
                </a:lnTo>
                <a:lnTo>
                  <a:pt x="3258" y="1445"/>
                </a:lnTo>
                <a:lnTo>
                  <a:pt x="3243" y="1439"/>
                </a:lnTo>
                <a:lnTo>
                  <a:pt x="3231" y="1430"/>
                </a:lnTo>
                <a:lnTo>
                  <a:pt x="3220" y="1418"/>
                </a:lnTo>
                <a:lnTo>
                  <a:pt x="3213" y="1403"/>
                </a:lnTo>
                <a:lnTo>
                  <a:pt x="3210" y="1387"/>
                </a:lnTo>
                <a:lnTo>
                  <a:pt x="3211" y="1371"/>
                </a:lnTo>
                <a:lnTo>
                  <a:pt x="3216" y="1355"/>
                </a:lnTo>
                <a:lnTo>
                  <a:pt x="3225" y="1341"/>
                </a:lnTo>
                <a:lnTo>
                  <a:pt x="3239" y="1330"/>
                </a:lnTo>
                <a:lnTo>
                  <a:pt x="3428" y="1204"/>
                </a:lnTo>
                <a:lnTo>
                  <a:pt x="3454" y="1184"/>
                </a:lnTo>
                <a:lnTo>
                  <a:pt x="3475" y="1158"/>
                </a:lnTo>
                <a:lnTo>
                  <a:pt x="3490" y="1129"/>
                </a:lnTo>
                <a:lnTo>
                  <a:pt x="3500" y="1097"/>
                </a:lnTo>
                <a:lnTo>
                  <a:pt x="3503" y="1065"/>
                </a:lnTo>
                <a:lnTo>
                  <a:pt x="3500" y="1033"/>
                </a:lnTo>
                <a:lnTo>
                  <a:pt x="3491" y="1000"/>
                </a:lnTo>
                <a:lnTo>
                  <a:pt x="3475" y="972"/>
                </a:lnTo>
                <a:lnTo>
                  <a:pt x="3454" y="946"/>
                </a:lnTo>
                <a:lnTo>
                  <a:pt x="3429" y="925"/>
                </a:lnTo>
                <a:lnTo>
                  <a:pt x="3401" y="910"/>
                </a:lnTo>
                <a:lnTo>
                  <a:pt x="3369" y="900"/>
                </a:lnTo>
                <a:lnTo>
                  <a:pt x="3336" y="896"/>
                </a:lnTo>
                <a:lnTo>
                  <a:pt x="3304" y="900"/>
                </a:lnTo>
                <a:lnTo>
                  <a:pt x="3272" y="909"/>
                </a:lnTo>
                <a:lnTo>
                  <a:pt x="3243" y="925"/>
                </a:lnTo>
                <a:lnTo>
                  <a:pt x="3112" y="1012"/>
                </a:lnTo>
                <a:lnTo>
                  <a:pt x="3096" y="1019"/>
                </a:lnTo>
                <a:lnTo>
                  <a:pt x="3080" y="1022"/>
                </a:lnTo>
                <a:lnTo>
                  <a:pt x="3064" y="1020"/>
                </a:lnTo>
                <a:lnTo>
                  <a:pt x="3049" y="1015"/>
                </a:lnTo>
                <a:lnTo>
                  <a:pt x="3035" y="1007"/>
                </a:lnTo>
                <a:lnTo>
                  <a:pt x="3024" y="993"/>
                </a:lnTo>
                <a:lnTo>
                  <a:pt x="3016" y="976"/>
                </a:lnTo>
                <a:lnTo>
                  <a:pt x="3013" y="957"/>
                </a:lnTo>
                <a:lnTo>
                  <a:pt x="3017" y="939"/>
                </a:lnTo>
                <a:lnTo>
                  <a:pt x="3026" y="921"/>
                </a:lnTo>
                <a:lnTo>
                  <a:pt x="3039" y="908"/>
                </a:lnTo>
                <a:lnTo>
                  <a:pt x="3042" y="906"/>
                </a:lnTo>
                <a:lnTo>
                  <a:pt x="3042" y="905"/>
                </a:lnTo>
                <a:lnTo>
                  <a:pt x="3173" y="818"/>
                </a:lnTo>
                <a:lnTo>
                  <a:pt x="3173" y="818"/>
                </a:lnTo>
                <a:lnTo>
                  <a:pt x="3232" y="780"/>
                </a:lnTo>
                <a:lnTo>
                  <a:pt x="3256" y="760"/>
                </a:lnTo>
                <a:lnTo>
                  <a:pt x="3274" y="738"/>
                </a:lnTo>
                <a:lnTo>
                  <a:pt x="3289" y="713"/>
                </a:lnTo>
                <a:lnTo>
                  <a:pt x="3300" y="687"/>
                </a:lnTo>
                <a:lnTo>
                  <a:pt x="3305" y="659"/>
                </a:lnTo>
                <a:lnTo>
                  <a:pt x="3307" y="630"/>
                </a:lnTo>
                <a:lnTo>
                  <a:pt x="3303" y="602"/>
                </a:lnTo>
                <a:lnTo>
                  <a:pt x="3293" y="573"/>
                </a:lnTo>
                <a:lnTo>
                  <a:pt x="3279" y="547"/>
                </a:lnTo>
                <a:lnTo>
                  <a:pt x="3260" y="524"/>
                </a:lnTo>
                <a:lnTo>
                  <a:pt x="3239" y="504"/>
                </a:lnTo>
                <a:lnTo>
                  <a:pt x="3214" y="489"/>
                </a:lnTo>
                <a:lnTo>
                  <a:pt x="3186" y="479"/>
                </a:lnTo>
                <a:lnTo>
                  <a:pt x="3158" y="473"/>
                </a:lnTo>
                <a:lnTo>
                  <a:pt x="3130" y="473"/>
                </a:lnTo>
                <a:lnTo>
                  <a:pt x="3101" y="477"/>
                </a:lnTo>
                <a:lnTo>
                  <a:pt x="3074" y="485"/>
                </a:lnTo>
                <a:lnTo>
                  <a:pt x="3047" y="500"/>
                </a:lnTo>
                <a:lnTo>
                  <a:pt x="2369" y="948"/>
                </a:lnTo>
                <a:lnTo>
                  <a:pt x="2353" y="956"/>
                </a:lnTo>
                <a:lnTo>
                  <a:pt x="2337" y="960"/>
                </a:lnTo>
                <a:lnTo>
                  <a:pt x="2321" y="958"/>
                </a:lnTo>
                <a:lnTo>
                  <a:pt x="2306" y="953"/>
                </a:lnTo>
                <a:lnTo>
                  <a:pt x="2292" y="943"/>
                </a:lnTo>
                <a:lnTo>
                  <a:pt x="2281" y="931"/>
                </a:lnTo>
                <a:lnTo>
                  <a:pt x="2276" y="922"/>
                </a:lnTo>
                <a:lnTo>
                  <a:pt x="2275" y="920"/>
                </a:lnTo>
                <a:lnTo>
                  <a:pt x="2275" y="919"/>
                </a:lnTo>
                <a:lnTo>
                  <a:pt x="2274" y="917"/>
                </a:lnTo>
                <a:lnTo>
                  <a:pt x="2208" y="740"/>
                </a:lnTo>
                <a:lnTo>
                  <a:pt x="2174" y="655"/>
                </a:lnTo>
                <a:lnTo>
                  <a:pt x="2131" y="573"/>
                </a:lnTo>
                <a:lnTo>
                  <a:pt x="2084" y="495"/>
                </a:lnTo>
                <a:lnTo>
                  <a:pt x="2031" y="420"/>
                </a:lnTo>
                <a:lnTo>
                  <a:pt x="1973" y="349"/>
                </a:lnTo>
                <a:lnTo>
                  <a:pt x="1910" y="284"/>
                </a:lnTo>
                <a:lnTo>
                  <a:pt x="1788" y="166"/>
                </a:lnTo>
                <a:lnTo>
                  <a:pt x="1767" y="149"/>
                </a:lnTo>
                <a:lnTo>
                  <a:pt x="1744" y="136"/>
                </a:lnTo>
                <a:lnTo>
                  <a:pt x="1718" y="129"/>
                </a:lnTo>
                <a:lnTo>
                  <a:pt x="1692" y="126"/>
                </a:lnTo>
                <a:close/>
                <a:moveTo>
                  <a:pt x="1697" y="0"/>
                </a:moveTo>
                <a:lnTo>
                  <a:pt x="1736" y="4"/>
                </a:lnTo>
                <a:lnTo>
                  <a:pt x="1775" y="14"/>
                </a:lnTo>
                <a:lnTo>
                  <a:pt x="1812" y="28"/>
                </a:lnTo>
                <a:lnTo>
                  <a:pt x="1845" y="48"/>
                </a:lnTo>
                <a:lnTo>
                  <a:pt x="1878" y="74"/>
                </a:lnTo>
                <a:lnTo>
                  <a:pt x="1999" y="192"/>
                </a:lnTo>
                <a:lnTo>
                  <a:pt x="2051" y="245"/>
                </a:lnTo>
                <a:lnTo>
                  <a:pt x="2099" y="301"/>
                </a:lnTo>
                <a:lnTo>
                  <a:pt x="2145" y="360"/>
                </a:lnTo>
                <a:lnTo>
                  <a:pt x="2187" y="421"/>
                </a:lnTo>
                <a:lnTo>
                  <a:pt x="2290" y="443"/>
                </a:lnTo>
                <a:lnTo>
                  <a:pt x="2392" y="471"/>
                </a:lnTo>
                <a:lnTo>
                  <a:pt x="2491" y="504"/>
                </a:lnTo>
                <a:lnTo>
                  <a:pt x="2588" y="544"/>
                </a:lnTo>
                <a:lnTo>
                  <a:pt x="2683" y="588"/>
                </a:lnTo>
                <a:lnTo>
                  <a:pt x="2976" y="394"/>
                </a:lnTo>
                <a:lnTo>
                  <a:pt x="3014" y="373"/>
                </a:lnTo>
                <a:lnTo>
                  <a:pt x="3054" y="358"/>
                </a:lnTo>
                <a:lnTo>
                  <a:pt x="3095" y="348"/>
                </a:lnTo>
                <a:lnTo>
                  <a:pt x="3137" y="345"/>
                </a:lnTo>
                <a:lnTo>
                  <a:pt x="3178" y="348"/>
                </a:lnTo>
                <a:lnTo>
                  <a:pt x="3217" y="355"/>
                </a:lnTo>
                <a:lnTo>
                  <a:pt x="3257" y="370"/>
                </a:lnTo>
                <a:lnTo>
                  <a:pt x="3293" y="389"/>
                </a:lnTo>
                <a:lnTo>
                  <a:pt x="3328" y="414"/>
                </a:lnTo>
                <a:lnTo>
                  <a:pt x="3359" y="442"/>
                </a:lnTo>
                <a:lnTo>
                  <a:pt x="3385" y="477"/>
                </a:lnTo>
                <a:lnTo>
                  <a:pt x="3406" y="513"/>
                </a:lnTo>
                <a:lnTo>
                  <a:pt x="3421" y="550"/>
                </a:lnTo>
                <a:lnTo>
                  <a:pt x="3429" y="588"/>
                </a:lnTo>
                <a:lnTo>
                  <a:pt x="3434" y="627"/>
                </a:lnTo>
                <a:lnTo>
                  <a:pt x="3433" y="666"/>
                </a:lnTo>
                <a:lnTo>
                  <a:pt x="3427" y="705"/>
                </a:lnTo>
                <a:lnTo>
                  <a:pt x="3416" y="742"/>
                </a:lnTo>
                <a:lnTo>
                  <a:pt x="3399" y="776"/>
                </a:lnTo>
                <a:lnTo>
                  <a:pt x="3437" y="787"/>
                </a:lnTo>
                <a:lnTo>
                  <a:pt x="3471" y="802"/>
                </a:lnTo>
                <a:lnTo>
                  <a:pt x="3502" y="821"/>
                </a:lnTo>
                <a:lnTo>
                  <a:pt x="3532" y="844"/>
                </a:lnTo>
                <a:lnTo>
                  <a:pt x="3558" y="872"/>
                </a:lnTo>
                <a:lnTo>
                  <a:pt x="3582" y="901"/>
                </a:lnTo>
                <a:lnTo>
                  <a:pt x="3604" y="942"/>
                </a:lnTo>
                <a:lnTo>
                  <a:pt x="3620" y="986"/>
                </a:lnTo>
                <a:lnTo>
                  <a:pt x="3629" y="1030"/>
                </a:lnTo>
                <a:lnTo>
                  <a:pt x="3630" y="1076"/>
                </a:lnTo>
                <a:lnTo>
                  <a:pt x="3625" y="1123"/>
                </a:lnTo>
                <a:lnTo>
                  <a:pt x="3614" y="1164"/>
                </a:lnTo>
                <a:lnTo>
                  <a:pt x="3596" y="1201"/>
                </a:lnTo>
                <a:lnTo>
                  <a:pt x="3632" y="1212"/>
                </a:lnTo>
                <a:lnTo>
                  <a:pt x="3666" y="1226"/>
                </a:lnTo>
                <a:lnTo>
                  <a:pt x="3698" y="1246"/>
                </a:lnTo>
                <a:lnTo>
                  <a:pt x="3728" y="1268"/>
                </a:lnTo>
                <a:lnTo>
                  <a:pt x="3754" y="1295"/>
                </a:lnTo>
                <a:lnTo>
                  <a:pt x="3777" y="1326"/>
                </a:lnTo>
                <a:lnTo>
                  <a:pt x="3798" y="1362"/>
                </a:lnTo>
                <a:lnTo>
                  <a:pt x="3813" y="1399"/>
                </a:lnTo>
                <a:lnTo>
                  <a:pt x="3822" y="1438"/>
                </a:lnTo>
                <a:lnTo>
                  <a:pt x="3827" y="1476"/>
                </a:lnTo>
                <a:lnTo>
                  <a:pt x="3825" y="1514"/>
                </a:lnTo>
                <a:lnTo>
                  <a:pt x="3819" y="1553"/>
                </a:lnTo>
                <a:lnTo>
                  <a:pt x="3808" y="1590"/>
                </a:lnTo>
                <a:lnTo>
                  <a:pt x="3793" y="1626"/>
                </a:lnTo>
                <a:lnTo>
                  <a:pt x="3829" y="1637"/>
                </a:lnTo>
                <a:lnTo>
                  <a:pt x="3864" y="1652"/>
                </a:lnTo>
                <a:lnTo>
                  <a:pt x="3896" y="1670"/>
                </a:lnTo>
                <a:lnTo>
                  <a:pt x="3925" y="1694"/>
                </a:lnTo>
                <a:lnTo>
                  <a:pt x="3952" y="1720"/>
                </a:lnTo>
                <a:lnTo>
                  <a:pt x="3974" y="1751"/>
                </a:lnTo>
                <a:lnTo>
                  <a:pt x="3996" y="1792"/>
                </a:lnTo>
                <a:lnTo>
                  <a:pt x="4012" y="1835"/>
                </a:lnTo>
                <a:lnTo>
                  <a:pt x="4021" y="1880"/>
                </a:lnTo>
                <a:lnTo>
                  <a:pt x="4022" y="1925"/>
                </a:lnTo>
                <a:lnTo>
                  <a:pt x="4017" y="1972"/>
                </a:lnTo>
                <a:lnTo>
                  <a:pt x="4007" y="2010"/>
                </a:lnTo>
                <a:lnTo>
                  <a:pt x="3993" y="2045"/>
                </a:lnTo>
                <a:lnTo>
                  <a:pt x="3973" y="2078"/>
                </a:lnTo>
                <a:lnTo>
                  <a:pt x="3949" y="2109"/>
                </a:lnTo>
                <a:lnTo>
                  <a:pt x="3922" y="2136"/>
                </a:lnTo>
                <a:lnTo>
                  <a:pt x="3891" y="2159"/>
                </a:lnTo>
                <a:lnTo>
                  <a:pt x="3697" y="2288"/>
                </a:lnTo>
                <a:lnTo>
                  <a:pt x="3690" y="2385"/>
                </a:lnTo>
                <a:lnTo>
                  <a:pt x="3681" y="2481"/>
                </a:lnTo>
                <a:lnTo>
                  <a:pt x="3666" y="2577"/>
                </a:lnTo>
                <a:lnTo>
                  <a:pt x="3660" y="2594"/>
                </a:lnTo>
                <a:lnTo>
                  <a:pt x="3650" y="2609"/>
                </a:lnTo>
                <a:lnTo>
                  <a:pt x="3637" y="2620"/>
                </a:lnTo>
                <a:lnTo>
                  <a:pt x="3621" y="2626"/>
                </a:lnTo>
                <a:lnTo>
                  <a:pt x="3604" y="2629"/>
                </a:lnTo>
                <a:lnTo>
                  <a:pt x="3598" y="2629"/>
                </a:lnTo>
                <a:lnTo>
                  <a:pt x="3591" y="2627"/>
                </a:lnTo>
                <a:lnTo>
                  <a:pt x="3573" y="2621"/>
                </a:lnTo>
                <a:lnTo>
                  <a:pt x="3557" y="2609"/>
                </a:lnTo>
                <a:lnTo>
                  <a:pt x="3546" y="2593"/>
                </a:lnTo>
                <a:lnTo>
                  <a:pt x="3541" y="2574"/>
                </a:lnTo>
                <a:lnTo>
                  <a:pt x="3541" y="2554"/>
                </a:lnTo>
                <a:lnTo>
                  <a:pt x="3554" y="2465"/>
                </a:lnTo>
                <a:lnTo>
                  <a:pt x="3564" y="2375"/>
                </a:lnTo>
                <a:lnTo>
                  <a:pt x="2872" y="2834"/>
                </a:lnTo>
                <a:lnTo>
                  <a:pt x="2827" y="2859"/>
                </a:lnTo>
                <a:lnTo>
                  <a:pt x="2780" y="2879"/>
                </a:lnTo>
                <a:lnTo>
                  <a:pt x="2732" y="2892"/>
                </a:lnTo>
                <a:lnTo>
                  <a:pt x="2683" y="2901"/>
                </a:lnTo>
                <a:lnTo>
                  <a:pt x="2631" y="2902"/>
                </a:lnTo>
                <a:lnTo>
                  <a:pt x="2580" y="2897"/>
                </a:lnTo>
                <a:lnTo>
                  <a:pt x="2538" y="2894"/>
                </a:lnTo>
                <a:lnTo>
                  <a:pt x="2496" y="2896"/>
                </a:lnTo>
                <a:lnTo>
                  <a:pt x="2455" y="2905"/>
                </a:lnTo>
                <a:lnTo>
                  <a:pt x="2415" y="2920"/>
                </a:lnTo>
                <a:lnTo>
                  <a:pt x="2378" y="2941"/>
                </a:lnTo>
                <a:lnTo>
                  <a:pt x="2295" y="2995"/>
                </a:lnTo>
                <a:lnTo>
                  <a:pt x="2301" y="3004"/>
                </a:lnTo>
                <a:lnTo>
                  <a:pt x="2316" y="3035"/>
                </a:lnTo>
                <a:lnTo>
                  <a:pt x="2326" y="3067"/>
                </a:lnTo>
                <a:lnTo>
                  <a:pt x="2330" y="3100"/>
                </a:lnTo>
                <a:lnTo>
                  <a:pt x="2326" y="3135"/>
                </a:lnTo>
                <a:lnTo>
                  <a:pt x="2316" y="3167"/>
                </a:lnTo>
                <a:lnTo>
                  <a:pt x="2300" y="3197"/>
                </a:lnTo>
                <a:lnTo>
                  <a:pt x="2279" y="3223"/>
                </a:lnTo>
                <a:lnTo>
                  <a:pt x="2252" y="3244"/>
                </a:lnTo>
                <a:lnTo>
                  <a:pt x="2252" y="3244"/>
                </a:lnTo>
                <a:lnTo>
                  <a:pt x="1822" y="3529"/>
                </a:lnTo>
                <a:lnTo>
                  <a:pt x="1822" y="3529"/>
                </a:lnTo>
                <a:lnTo>
                  <a:pt x="1822" y="3529"/>
                </a:lnTo>
                <a:lnTo>
                  <a:pt x="1306" y="3872"/>
                </a:lnTo>
                <a:lnTo>
                  <a:pt x="1411" y="3903"/>
                </a:lnTo>
                <a:lnTo>
                  <a:pt x="1517" y="3928"/>
                </a:lnTo>
                <a:lnTo>
                  <a:pt x="1626" y="3945"/>
                </a:lnTo>
                <a:lnTo>
                  <a:pt x="1736" y="3956"/>
                </a:lnTo>
                <a:lnTo>
                  <a:pt x="1848" y="3958"/>
                </a:lnTo>
                <a:lnTo>
                  <a:pt x="1956" y="3956"/>
                </a:lnTo>
                <a:lnTo>
                  <a:pt x="2063" y="3946"/>
                </a:lnTo>
                <a:lnTo>
                  <a:pt x="2169" y="3930"/>
                </a:lnTo>
                <a:lnTo>
                  <a:pt x="2271" y="3906"/>
                </a:lnTo>
                <a:lnTo>
                  <a:pt x="2374" y="3878"/>
                </a:lnTo>
                <a:lnTo>
                  <a:pt x="2473" y="3842"/>
                </a:lnTo>
                <a:lnTo>
                  <a:pt x="2571" y="3800"/>
                </a:lnTo>
                <a:lnTo>
                  <a:pt x="2666" y="3753"/>
                </a:lnTo>
                <a:lnTo>
                  <a:pt x="2758" y="3698"/>
                </a:lnTo>
                <a:lnTo>
                  <a:pt x="2848" y="3639"/>
                </a:lnTo>
                <a:lnTo>
                  <a:pt x="2931" y="3576"/>
                </a:lnTo>
                <a:lnTo>
                  <a:pt x="3011" y="3508"/>
                </a:lnTo>
                <a:lnTo>
                  <a:pt x="3086" y="3435"/>
                </a:lnTo>
                <a:lnTo>
                  <a:pt x="3156" y="3358"/>
                </a:lnTo>
                <a:lnTo>
                  <a:pt x="3221" y="3277"/>
                </a:lnTo>
                <a:lnTo>
                  <a:pt x="3281" y="3193"/>
                </a:lnTo>
                <a:lnTo>
                  <a:pt x="3335" y="3105"/>
                </a:lnTo>
                <a:lnTo>
                  <a:pt x="3385" y="3014"/>
                </a:lnTo>
                <a:lnTo>
                  <a:pt x="3429" y="2920"/>
                </a:lnTo>
                <a:lnTo>
                  <a:pt x="3468" y="2822"/>
                </a:lnTo>
                <a:lnTo>
                  <a:pt x="3477" y="2804"/>
                </a:lnTo>
                <a:lnTo>
                  <a:pt x="3492" y="2791"/>
                </a:lnTo>
                <a:lnTo>
                  <a:pt x="3510" y="2783"/>
                </a:lnTo>
                <a:lnTo>
                  <a:pt x="3530" y="2781"/>
                </a:lnTo>
                <a:lnTo>
                  <a:pt x="3549" y="2785"/>
                </a:lnTo>
                <a:lnTo>
                  <a:pt x="3567" y="2795"/>
                </a:lnTo>
                <a:lnTo>
                  <a:pt x="3580" y="2808"/>
                </a:lnTo>
                <a:lnTo>
                  <a:pt x="3589" y="2826"/>
                </a:lnTo>
                <a:lnTo>
                  <a:pt x="3591" y="2845"/>
                </a:lnTo>
                <a:lnTo>
                  <a:pt x="3588" y="2865"/>
                </a:lnTo>
                <a:lnTo>
                  <a:pt x="3546" y="2970"/>
                </a:lnTo>
                <a:lnTo>
                  <a:pt x="3499" y="3072"/>
                </a:lnTo>
                <a:lnTo>
                  <a:pt x="3445" y="3170"/>
                </a:lnTo>
                <a:lnTo>
                  <a:pt x="3386" y="3264"/>
                </a:lnTo>
                <a:lnTo>
                  <a:pt x="3321" y="3354"/>
                </a:lnTo>
                <a:lnTo>
                  <a:pt x="3252" y="3441"/>
                </a:lnTo>
                <a:lnTo>
                  <a:pt x="3177" y="3523"/>
                </a:lnTo>
                <a:lnTo>
                  <a:pt x="3097" y="3601"/>
                </a:lnTo>
                <a:lnTo>
                  <a:pt x="3012" y="3674"/>
                </a:lnTo>
                <a:lnTo>
                  <a:pt x="2922" y="3743"/>
                </a:lnTo>
                <a:lnTo>
                  <a:pt x="2826" y="3807"/>
                </a:lnTo>
                <a:lnTo>
                  <a:pt x="2727" y="3864"/>
                </a:lnTo>
                <a:lnTo>
                  <a:pt x="2624" y="3916"/>
                </a:lnTo>
                <a:lnTo>
                  <a:pt x="2520" y="3961"/>
                </a:lnTo>
                <a:lnTo>
                  <a:pt x="2413" y="3998"/>
                </a:lnTo>
                <a:lnTo>
                  <a:pt x="2304" y="4030"/>
                </a:lnTo>
                <a:lnTo>
                  <a:pt x="2192" y="4054"/>
                </a:lnTo>
                <a:lnTo>
                  <a:pt x="2078" y="4072"/>
                </a:lnTo>
                <a:lnTo>
                  <a:pt x="1964" y="4082"/>
                </a:lnTo>
                <a:lnTo>
                  <a:pt x="1848" y="4086"/>
                </a:lnTo>
                <a:lnTo>
                  <a:pt x="1744" y="4084"/>
                </a:lnTo>
                <a:lnTo>
                  <a:pt x="1640" y="4075"/>
                </a:lnTo>
                <a:lnTo>
                  <a:pt x="1538" y="4060"/>
                </a:lnTo>
                <a:lnTo>
                  <a:pt x="1437" y="4040"/>
                </a:lnTo>
                <a:lnTo>
                  <a:pt x="1337" y="4014"/>
                </a:lnTo>
                <a:lnTo>
                  <a:pt x="1239" y="3983"/>
                </a:lnTo>
                <a:lnTo>
                  <a:pt x="1142" y="3946"/>
                </a:lnTo>
                <a:lnTo>
                  <a:pt x="1043" y="3902"/>
                </a:lnTo>
                <a:lnTo>
                  <a:pt x="946" y="3852"/>
                </a:lnTo>
                <a:lnTo>
                  <a:pt x="855" y="3796"/>
                </a:lnTo>
                <a:lnTo>
                  <a:pt x="766" y="3736"/>
                </a:lnTo>
                <a:lnTo>
                  <a:pt x="681" y="3671"/>
                </a:lnTo>
                <a:lnTo>
                  <a:pt x="601" y="3602"/>
                </a:lnTo>
                <a:lnTo>
                  <a:pt x="525" y="3528"/>
                </a:lnTo>
                <a:lnTo>
                  <a:pt x="454" y="3450"/>
                </a:lnTo>
                <a:lnTo>
                  <a:pt x="387" y="3368"/>
                </a:lnTo>
                <a:lnTo>
                  <a:pt x="324" y="3282"/>
                </a:lnTo>
                <a:lnTo>
                  <a:pt x="267" y="3193"/>
                </a:lnTo>
                <a:lnTo>
                  <a:pt x="215" y="3100"/>
                </a:lnTo>
                <a:lnTo>
                  <a:pt x="168" y="3005"/>
                </a:lnTo>
                <a:lnTo>
                  <a:pt x="125" y="2907"/>
                </a:lnTo>
                <a:lnTo>
                  <a:pt x="90" y="2807"/>
                </a:lnTo>
                <a:lnTo>
                  <a:pt x="60" y="2704"/>
                </a:lnTo>
                <a:lnTo>
                  <a:pt x="35" y="2599"/>
                </a:lnTo>
                <a:lnTo>
                  <a:pt x="18" y="2491"/>
                </a:lnTo>
                <a:lnTo>
                  <a:pt x="8" y="2408"/>
                </a:lnTo>
                <a:lnTo>
                  <a:pt x="2" y="2323"/>
                </a:lnTo>
                <a:lnTo>
                  <a:pt x="0" y="2237"/>
                </a:lnTo>
                <a:lnTo>
                  <a:pt x="3" y="2127"/>
                </a:lnTo>
                <a:lnTo>
                  <a:pt x="13" y="2017"/>
                </a:lnTo>
                <a:lnTo>
                  <a:pt x="30" y="1908"/>
                </a:lnTo>
                <a:lnTo>
                  <a:pt x="52" y="1800"/>
                </a:lnTo>
                <a:lnTo>
                  <a:pt x="81" y="1695"/>
                </a:lnTo>
                <a:lnTo>
                  <a:pt x="117" y="1591"/>
                </a:lnTo>
                <a:lnTo>
                  <a:pt x="158" y="1491"/>
                </a:lnTo>
                <a:lnTo>
                  <a:pt x="205" y="1392"/>
                </a:lnTo>
                <a:lnTo>
                  <a:pt x="258" y="1295"/>
                </a:lnTo>
                <a:lnTo>
                  <a:pt x="317" y="1202"/>
                </a:lnTo>
                <a:lnTo>
                  <a:pt x="382" y="1113"/>
                </a:lnTo>
                <a:lnTo>
                  <a:pt x="451" y="1028"/>
                </a:lnTo>
                <a:lnTo>
                  <a:pt x="527" y="945"/>
                </a:lnTo>
                <a:lnTo>
                  <a:pt x="607" y="868"/>
                </a:lnTo>
                <a:lnTo>
                  <a:pt x="691" y="796"/>
                </a:lnTo>
                <a:lnTo>
                  <a:pt x="779" y="731"/>
                </a:lnTo>
                <a:lnTo>
                  <a:pt x="871" y="670"/>
                </a:lnTo>
                <a:lnTo>
                  <a:pt x="965" y="614"/>
                </a:lnTo>
                <a:lnTo>
                  <a:pt x="1063" y="565"/>
                </a:lnTo>
                <a:lnTo>
                  <a:pt x="1164" y="520"/>
                </a:lnTo>
                <a:lnTo>
                  <a:pt x="1267" y="483"/>
                </a:lnTo>
                <a:lnTo>
                  <a:pt x="1372" y="452"/>
                </a:lnTo>
                <a:lnTo>
                  <a:pt x="1480" y="426"/>
                </a:lnTo>
                <a:lnTo>
                  <a:pt x="1471" y="412"/>
                </a:lnTo>
                <a:lnTo>
                  <a:pt x="1452" y="378"/>
                </a:lnTo>
                <a:lnTo>
                  <a:pt x="1438" y="342"/>
                </a:lnTo>
                <a:lnTo>
                  <a:pt x="1429" y="305"/>
                </a:lnTo>
                <a:lnTo>
                  <a:pt x="1427" y="267"/>
                </a:lnTo>
                <a:lnTo>
                  <a:pt x="1429" y="230"/>
                </a:lnTo>
                <a:lnTo>
                  <a:pt x="1437" y="194"/>
                </a:lnTo>
                <a:lnTo>
                  <a:pt x="1449" y="160"/>
                </a:lnTo>
                <a:lnTo>
                  <a:pt x="1467" y="126"/>
                </a:lnTo>
                <a:lnTo>
                  <a:pt x="1489" y="95"/>
                </a:lnTo>
                <a:lnTo>
                  <a:pt x="1515" y="68"/>
                </a:lnTo>
                <a:lnTo>
                  <a:pt x="1546" y="43"/>
                </a:lnTo>
                <a:lnTo>
                  <a:pt x="1582" y="24"/>
                </a:lnTo>
                <a:lnTo>
                  <a:pt x="1619" y="10"/>
                </a:lnTo>
                <a:lnTo>
                  <a:pt x="1658" y="2"/>
                </a:lnTo>
                <a:lnTo>
                  <a:pt x="1697" y="0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9539656" y="2126776"/>
            <a:ext cx="788495" cy="977035"/>
            <a:chOff x="3976688" y="812801"/>
            <a:chExt cx="4229100" cy="5240338"/>
          </a:xfrm>
        </p:grpSpPr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3976688" y="812801"/>
              <a:ext cx="4229100" cy="5240338"/>
            </a:xfrm>
            <a:custGeom>
              <a:avLst/>
              <a:gdLst>
                <a:gd name="T0" fmla="*/ 2130 w 2664"/>
                <a:gd name="T1" fmla="*/ 977 h 3301"/>
                <a:gd name="T2" fmla="*/ 326 w 2664"/>
                <a:gd name="T3" fmla="*/ 483 h 3301"/>
                <a:gd name="T4" fmla="*/ 231 w 2664"/>
                <a:gd name="T5" fmla="*/ 518 h 3301"/>
                <a:gd name="T6" fmla="*/ 160 w 2664"/>
                <a:gd name="T7" fmla="*/ 589 h 3301"/>
                <a:gd name="T8" fmla="*/ 124 w 2664"/>
                <a:gd name="T9" fmla="*/ 684 h 3301"/>
                <a:gd name="T10" fmla="*/ 124 w 2664"/>
                <a:gd name="T11" fmla="*/ 2977 h 3301"/>
                <a:gd name="T12" fmla="*/ 159 w 2664"/>
                <a:gd name="T13" fmla="*/ 3073 h 3301"/>
                <a:gd name="T14" fmla="*/ 229 w 2664"/>
                <a:gd name="T15" fmla="*/ 3144 h 3301"/>
                <a:gd name="T16" fmla="*/ 325 w 2664"/>
                <a:gd name="T17" fmla="*/ 3180 h 3301"/>
                <a:gd name="T18" fmla="*/ 1996 w 2664"/>
                <a:gd name="T19" fmla="*/ 3180 h 3301"/>
                <a:gd name="T20" fmla="*/ 2093 w 2664"/>
                <a:gd name="T21" fmla="*/ 3144 h 3301"/>
                <a:gd name="T22" fmla="*/ 2165 w 2664"/>
                <a:gd name="T23" fmla="*/ 3072 h 3301"/>
                <a:gd name="T24" fmla="*/ 2201 w 2664"/>
                <a:gd name="T25" fmla="*/ 2975 h 3301"/>
                <a:gd name="T26" fmla="*/ 1714 w 2664"/>
                <a:gd name="T27" fmla="*/ 1098 h 3301"/>
                <a:gd name="T28" fmla="*/ 1670 w 2664"/>
                <a:gd name="T29" fmla="*/ 1080 h 3301"/>
                <a:gd name="T30" fmla="*/ 1653 w 2664"/>
                <a:gd name="T31" fmla="*/ 1037 h 3301"/>
                <a:gd name="T32" fmla="*/ 704 w 2664"/>
                <a:gd name="T33" fmla="*/ 121 h 3301"/>
                <a:gd name="T34" fmla="*/ 594 w 2664"/>
                <a:gd name="T35" fmla="*/ 148 h 3301"/>
                <a:gd name="T36" fmla="*/ 511 w 2664"/>
                <a:gd name="T37" fmla="*/ 218 h 3301"/>
                <a:gd name="T38" fmla="*/ 467 w 2664"/>
                <a:gd name="T39" fmla="*/ 320 h 3301"/>
                <a:gd name="T40" fmla="*/ 1725 w 2664"/>
                <a:gd name="T41" fmla="*/ 361 h 3301"/>
                <a:gd name="T42" fmla="*/ 1739 w 2664"/>
                <a:gd name="T43" fmla="*/ 366 h 3301"/>
                <a:gd name="T44" fmla="*/ 1743 w 2664"/>
                <a:gd name="T45" fmla="*/ 368 h 3301"/>
                <a:gd name="T46" fmla="*/ 1756 w 2664"/>
                <a:gd name="T47" fmla="*/ 376 h 3301"/>
                <a:gd name="T48" fmla="*/ 2314 w 2664"/>
                <a:gd name="T49" fmla="*/ 1001 h 3301"/>
                <a:gd name="T50" fmla="*/ 2319 w 2664"/>
                <a:gd name="T51" fmla="*/ 1009 h 3301"/>
                <a:gd name="T52" fmla="*/ 2322 w 2664"/>
                <a:gd name="T53" fmla="*/ 1013 h 3301"/>
                <a:gd name="T54" fmla="*/ 2324 w 2664"/>
                <a:gd name="T55" fmla="*/ 1030 h 3301"/>
                <a:gd name="T56" fmla="*/ 2361 w 2664"/>
                <a:gd name="T57" fmla="*/ 2818 h 3301"/>
                <a:gd name="T58" fmla="*/ 2455 w 2664"/>
                <a:gd name="T59" fmla="*/ 2771 h 3301"/>
                <a:gd name="T60" fmla="*/ 2521 w 2664"/>
                <a:gd name="T61" fmla="*/ 2689 h 3301"/>
                <a:gd name="T62" fmla="*/ 2546 w 2664"/>
                <a:gd name="T63" fmla="*/ 2584 h 3301"/>
                <a:gd name="T64" fmla="*/ 2540 w 2664"/>
                <a:gd name="T65" fmla="*/ 327 h 3301"/>
                <a:gd name="T66" fmla="*/ 2504 w 2664"/>
                <a:gd name="T67" fmla="*/ 231 h 3301"/>
                <a:gd name="T68" fmla="*/ 2434 w 2664"/>
                <a:gd name="T69" fmla="*/ 160 h 3301"/>
                <a:gd name="T70" fmla="*/ 2339 w 2664"/>
                <a:gd name="T71" fmla="*/ 124 h 3301"/>
                <a:gd name="T72" fmla="*/ 704 w 2664"/>
                <a:gd name="T73" fmla="*/ 0 h 3301"/>
                <a:gd name="T74" fmla="*/ 2393 w 2664"/>
                <a:gd name="T75" fmla="*/ 11 h 3301"/>
                <a:gd name="T76" fmla="*/ 2511 w 2664"/>
                <a:gd name="T77" fmla="*/ 65 h 3301"/>
                <a:gd name="T78" fmla="*/ 2601 w 2664"/>
                <a:gd name="T79" fmla="*/ 156 h 3301"/>
                <a:gd name="T80" fmla="*/ 2654 w 2664"/>
                <a:gd name="T81" fmla="*/ 275 h 3301"/>
                <a:gd name="T82" fmla="*/ 2664 w 2664"/>
                <a:gd name="T83" fmla="*/ 2581 h 3301"/>
                <a:gd name="T84" fmla="*/ 2638 w 2664"/>
                <a:gd name="T85" fmla="*/ 2717 h 3301"/>
                <a:gd name="T86" fmla="*/ 2565 w 2664"/>
                <a:gd name="T87" fmla="*/ 2830 h 3301"/>
                <a:gd name="T88" fmla="*/ 2456 w 2664"/>
                <a:gd name="T89" fmla="*/ 2909 h 3301"/>
                <a:gd name="T90" fmla="*/ 2322 w 2664"/>
                <a:gd name="T91" fmla="*/ 2942 h 3301"/>
                <a:gd name="T92" fmla="*/ 2296 w 2664"/>
                <a:gd name="T93" fmla="*/ 3073 h 3301"/>
                <a:gd name="T94" fmla="*/ 2229 w 2664"/>
                <a:gd name="T95" fmla="*/ 3181 h 3301"/>
                <a:gd name="T96" fmla="*/ 2129 w 2664"/>
                <a:gd name="T97" fmla="*/ 3259 h 3301"/>
                <a:gd name="T98" fmla="*/ 2006 w 2664"/>
                <a:gd name="T99" fmla="*/ 3298 h 3301"/>
                <a:gd name="T100" fmla="*/ 316 w 2664"/>
                <a:gd name="T101" fmla="*/ 3298 h 3301"/>
                <a:gd name="T102" fmla="*/ 192 w 2664"/>
                <a:gd name="T103" fmla="*/ 3258 h 3301"/>
                <a:gd name="T104" fmla="*/ 91 w 2664"/>
                <a:gd name="T105" fmla="*/ 3179 h 3301"/>
                <a:gd name="T106" fmla="*/ 24 w 2664"/>
                <a:gd name="T107" fmla="*/ 3070 h 3301"/>
                <a:gd name="T108" fmla="*/ 0 w 2664"/>
                <a:gd name="T109" fmla="*/ 2939 h 3301"/>
                <a:gd name="T110" fmla="*/ 12 w 2664"/>
                <a:gd name="T111" fmla="*/ 627 h 3301"/>
                <a:gd name="T112" fmla="*/ 70 w 2664"/>
                <a:gd name="T113" fmla="*/ 505 h 3301"/>
                <a:gd name="T114" fmla="*/ 168 w 2664"/>
                <a:gd name="T115" fmla="*/ 414 h 3301"/>
                <a:gd name="T116" fmla="*/ 295 w 2664"/>
                <a:gd name="T117" fmla="*/ 364 h 3301"/>
                <a:gd name="T118" fmla="*/ 354 w 2664"/>
                <a:gd name="T119" fmla="*/ 269 h 3301"/>
                <a:gd name="T120" fmla="*/ 408 w 2664"/>
                <a:gd name="T121" fmla="*/ 153 h 3301"/>
                <a:gd name="T122" fmla="*/ 498 w 2664"/>
                <a:gd name="T123" fmla="*/ 64 h 3301"/>
                <a:gd name="T124" fmla="*/ 614 w 2664"/>
                <a:gd name="T125" fmla="*/ 11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64" h="3301">
                  <a:moveTo>
                    <a:pt x="1774" y="576"/>
                  </a:moveTo>
                  <a:lnTo>
                    <a:pt x="1774" y="977"/>
                  </a:lnTo>
                  <a:lnTo>
                    <a:pt x="2130" y="977"/>
                  </a:lnTo>
                  <a:lnTo>
                    <a:pt x="1774" y="576"/>
                  </a:lnTo>
                  <a:close/>
                  <a:moveTo>
                    <a:pt x="361" y="480"/>
                  </a:moveTo>
                  <a:lnTo>
                    <a:pt x="326" y="483"/>
                  </a:lnTo>
                  <a:lnTo>
                    <a:pt x="292" y="490"/>
                  </a:lnTo>
                  <a:lnTo>
                    <a:pt x="260" y="502"/>
                  </a:lnTo>
                  <a:lnTo>
                    <a:pt x="231" y="518"/>
                  </a:lnTo>
                  <a:lnTo>
                    <a:pt x="204" y="538"/>
                  </a:lnTo>
                  <a:lnTo>
                    <a:pt x="180" y="562"/>
                  </a:lnTo>
                  <a:lnTo>
                    <a:pt x="160" y="589"/>
                  </a:lnTo>
                  <a:lnTo>
                    <a:pt x="144" y="618"/>
                  </a:lnTo>
                  <a:lnTo>
                    <a:pt x="131" y="650"/>
                  </a:lnTo>
                  <a:lnTo>
                    <a:pt x="124" y="684"/>
                  </a:lnTo>
                  <a:lnTo>
                    <a:pt x="121" y="720"/>
                  </a:lnTo>
                  <a:lnTo>
                    <a:pt x="121" y="2942"/>
                  </a:lnTo>
                  <a:lnTo>
                    <a:pt x="124" y="2977"/>
                  </a:lnTo>
                  <a:lnTo>
                    <a:pt x="131" y="3011"/>
                  </a:lnTo>
                  <a:lnTo>
                    <a:pt x="143" y="3044"/>
                  </a:lnTo>
                  <a:lnTo>
                    <a:pt x="159" y="3073"/>
                  </a:lnTo>
                  <a:lnTo>
                    <a:pt x="179" y="3100"/>
                  </a:lnTo>
                  <a:lnTo>
                    <a:pt x="203" y="3123"/>
                  </a:lnTo>
                  <a:lnTo>
                    <a:pt x="229" y="3144"/>
                  </a:lnTo>
                  <a:lnTo>
                    <a:pt x="259" y="3160"/>
                  </a:lnTo>
                  <a:lnTo>
                    <a:pt x="291" y="3172"/>
                  </a:lnTo>
                  <a:lnTo>
                    <a:pt x="325" y="3180"/>
                  </a:lnTo>
                  <a:lnTo>
                    <a:pt x="361" y="3183"/>
                  </a:lnTo>
                  <a:lnTo>
                    <a:pt x="1960" y="3183"/>
                  </a:lnTo>
                  <a:lnTo>
                    <a:pt x="1996" y="3180"/>
                  </a:lnTo>
                  <a:lnTo>
                    <a:pt x="2031" y="3172"/>
                  </a:lnTo>
                  <a:lnTo>
                    <a:pt x="2063" y="3160"/>
                  </a:lnTo>
                  <a:lnTo>
                    <a:pt x="2093" y="3144"/>
                  </a:lnTo>
                  <a:lnTo>
                    <a:pt x="2120" y="3123"/>
                  </a:lnTo>
                  <a:lnTo>
                    <a:pt x="2144" y="3099"/>
                  </a:lnTo>
                  <a:lnTo>
                    <a:pt x="2165" y="3072"/>
                  </a:lnTo>
                  <a:lnTo>
                    <a:pt x="2181" y="3042"/>
                  </a:lnTo>
                  <a:lnTo>
                    <a:pt x="2193" y="3009"/>
                  </a:lnTo>
                  <a:lnTo>
                    <a:pt x="2201" y="2975"/>
                  </a:lnTo>
                  <a:lnTo>
                    <a:pt x="2204" y="2939"/>
                  </a:lnTo>
                  <a:lnTo>
                    <a:pt x="2204" y="1098"/>
                  </a:lnTo>
                  <a:lnTo>
                    <a:pt x="1714" y="1098"/>
                  </a:lnTo>
                  <a:lnTo>
                    <a:pt x="1697" y="1096"/>
                  </a:lnTo>
                  <a:lnTo>
                    <a:pt x="1682" y="1089"/>
                  </a:lnTo>
                  <a:lnTo>
                    <a:pt x="1670" y="1080"/>
                  </a:lnTo>
                  <a:lnTo>
                    <a:pt x="1661" y="1067"/>
                  </a:lnTo>
                  <a:lnTo>
                    <a:pt x="1655" y="1053"/>
                  </a:lnTo>
                  <a:lnTo>
                    <a:pt x="1653" y="1037"/>
                  </a:lnTo>
                  <a:lnTo>
                    <a:pt x="1653" y="480"/>
                  </a:lnTo>
                  <a:lnTo>
                    <a:pt x="361" y="480"/>
                  </a:lnTo>
                  <a:close/>
                  <a:moveTo>
                    <a:pt x="704" y="121"/>
                  </a:moveTo>
                  <a:lnTo>
                    <a:pt x="664" y="124"/>
                  </a:lnTo>
                  <a:lnTo>
                    <a:pt x="628" y="133"/>
                  </a:lnTo>
                  <a:lnTo>
                    <a:pt x="594" y="148"/>
                  </a:lnTo>
                  <a:lnTo>
                    <a:pt x="563" y="167"/>
                  </a:lnTo>
                  <a:lnTo>
                    <a:pt x="535" y="190"/>
                  </a:lnTo>
                  <a:lnTo>
                    <a:pt x="511" y="218"/>
                  </a:lnTo>
                  <a:lnTo>
                    <a:pt x="491" y="249"/>
                  </a:lnTo>
                  <a:lnTo>
                    <a:pt x="477" y="284"/>
                  </a:lnTo>
                  <a:lnTo>
                    <a:pt x="467" y="320"/>
                  </a:lnTo>
                  <a:lnTo>
                    <a:pt x="463" y="359"/>
                  </a:lnTo>
                  <a:lnTo>
                    <a:pt x="1711" y="359"/>
                  </a:lnTo>
                  <a:lnTo>
                    <a:pt x="1725" y="361"/>
                  </a:lnTo>
                  <a:lnTo>
                    <a:pt x="1736" y="365"/>
                  </a:lnTo>
                  <a:lnTo>
                    <a:pt x="1738" y="365"/>
                  </a:lnTo>
                  <a:lnTo>
                    <a:pt x="1739" y="366"/>
                  </a:lnTo>
                  <a:lnTo>
                    <a:pt x="1740" y="367"/>
                  </a:lnTo>
                  <a:lnTo>
                    <a:pt x="1741" y="368"/>
                  </a:lnTo>
                  <a:lnTo>
                    <a:pt x="1743" y="368"/>
                  </a:lnTo>
                  <a:lnTo>
                    <a:pt x="1747" y="371"/>
                  </a:lnTo>
                  <a:lnTo>
                    <a:pt x="1752" y="373"/>
                  </a:lnTo>
                  <a:lnTo>
                    <a:pt x="1756" y="376"/>
                  </a:lnTo>
                  <a:lnTo>
                    <a:pt x="1758" y="378"/>
                  </a:lnTo>
                  <a:lnTo>
                    <a:pt x="2312" y="999"/>
                  </a:lnTo>
                  <a:lnTo>
                    <a:pt x="2314" y="1001"/>
                  </a:lnTo>
                  <a:lnTo>
                    <a:pt x="2317" y="1006"/>
                  </a:lnTo>
                  <a:lnTo>
                    <a:pt x="2319" y="1009"/>
                  </a:lnTo>
                  <a:lnTo>
                    <a:pt x="2319" y="1009"/>
                  </a:lnTo>
                  <a:lnTo>
                    <a:pt x="2320" y="1010"/>
                  </a:lnTo>
                  <a:lnTo>
                    <a:pt x="2321" y="1011"/>
                  </a:lnTo>
                  <a:lnTo>
                    <a:pt x="2322" y="1013"/>
                  </a:lnTo>
                  <a:lnTo>
                    <a:pt x="2322" y="1015"/>
                  </a:lnTo>
                  <a:lnTo>
                    <a:pt x="2323" y="1022"/>
                  </a:lnTo>
                  <a:lnTo>
                    <a:pt x="2324" y="1030"/>
                  </a:lnTo>
                  <a:lnTo>
                    <a:pt x="2325" y="1037"/>
                  </a:lnTo>
                  <a:lnTo>
                    <a:pt x="2325" y="2824"/>
                  </a:lnTo>
                  <a:lnTo>
                    <a:pt x="2361" y="2818"/>
                  </a:lnTo>
                  <a:lnTo>
                    <a:pt x="2395" y="2807"/>
                  </a:lnTo>
                  <a:lnTo>
                    <a:pt x="2426" y="2791"/>
                  </a:lnTo>
                  <a:lnTo>
                    <a:pt x="2455" y="2771"/>
                  </a:lnTo>
                  <a:lnTo>
                    <a:pt x="2481" y="2747"/>
                  </a:lnTo>
                  <a:lnTo>
                    <a:pt x="2503" y="2720"/>
                  </a:lnTo>
                  <a:lnTo>
                    <a:pt x="2521" y="2689"/>
                  </a:lnTo>
                  <a:lnTo>
                    <a:pt x="2534" y="2656"/>
                  </a:lnTo>
                  <a:lnTo>
                    <a:pt x="2543" y="2621"/>
                  </a:lnTo>
                  <a:lnTo>
                    <a:pt x="2546" y="2584"/>
                  </a:lnTo>
                  <a:lnTo>
                    <a:pt x="2543" y="2584"/>
                  </a:lnTo>
                  <a:lnTo>
                    <a:pt x="2543" y="362"/>
                  </a:lnTo>
                  <a:lnTo>
                    <a:pt x="2540" y="327"/>
                  </a:lnTo>
                  <a:lnTo>
                    <a:pt x="2533" y="293"/>
                  </a:lnTo>
                  <a:lnTo>
                    <a:pt x="2521" y="260"/>
                  </a:lnTo>
                  <a:lnTo>
                    <a:pt x="2504" y="231"/>
                  </a:lnTo>
                  <a:lnTo>
                    <a:pt x="2484" y="204"/>
                  </a:lnTo>
                  <a:lnTo>
                    <a:pt x="2461" y="180"/>
                  </a:lnTo>
                  <a:lnTo>
                    <a:pt x="2434" y="160"/>
                  </a:lnTo>
                  <a:lnTo>
                    <a:pt x="2405" y="144"/>
                  </a:lnTo>
                  <a:lnTo>
                    <a:pt x="2373" y="132"/>
                  </a:lnTo>
                  <a:lnTo>
                    <a:pt x="2339" y="124"/>
                  </a:lnTo>
                  <a:lnTo>
                    <a:pt x="2303" y="121"/>
                  </a:lnTo>
                  <a:lnTo>
                    <a:pt x="704" y="121"/>
                  </a:lnTo>
                  <a:close/>
                  <a:moveTo>
                    <a:pt x="704" y="0"/>
                  </a:moveTo>
                  <a:lnTo>
                    <a:pt x="2303" y="0"/>
                  </a:lnTo>
                  <a:lnTo>
                    <a:pt x="2349" y="3"/>
                  </a:lnTo>
                  <a:lnTo>
                    <a:pt x="2393" y="11"/>
                  </a:lnTo>
                  <a:lnTo>
                    <a:pt x="2435" y="24"/>
                  </a:lnTo>
                  <a:lnTo>
                    <a:pt x="2474" y="42"/>
                  </a:lnTo>
                  <a:lnTo>
                    <a:pt x="2511" y="65"/>
                  </a:lnTo>
                  <a:lnTo>
                    <a:pt x="2545" y="92"/>
                  </a:lnTo>
                  <a:lnTo>
                    <a:pt x="2575" y="122"/>
                  </a:lnTo>
                  <a:lnTo>
                    <a:pt x="2601" y="156"/>
                  </a:lnTo>
                  <a:lnTo>
                    <a:pt x="2623" y="193"/>
                  </a:lnTo>
                  <a:lnTo>
                    <a:pt x="2641" y="232"/>
                  </a:lnTo>
                  <a:lnTo>
                    <a:pt x="2654" y="275"/>
                  </a:lnTo>
                  <a:lnTo>
                    <a:pt x="2662" y="319"/>
                  </a:lnTo>
                  <a:lnTo>
                    <a:pt x="2664" y="365"/>
                  </a:lnTo>
                  <a:lnTo>
                    <a:pt x="2664" y="2581"/>
                  </a:lnTo>
                  <a:lnTo>
                    <a:pt x="2661" y="2628"/>
                  </a:lnTo>
                  <a:lnTo>
                    <a:pt x="2652" y="2674"/>
                  </a:lnTo>
                  <a:lnTo>
                    <a:pt x="2638" y="2717"/>
                  </a:lnTo>
                  <a:lnTo>
                    <a:pt x="2618" y="2758"/>
                  </a:lnTo>
                  <a:lnTo>
                    <a:pt x="2594" y="2795"/>
                  </a:lnTo>
                  <a:lnTo>
                    <a:pt x="2565" y="2830"/>
                  </a:lnTo>
                  <a:lnTo>
                    <a:pt x="2532" y="2860"/>
                  </a:lnTo>
                  <a:lnTo>
                    <a:pt x="2496" y="2887"/>
                  </a:lnTo>
                  <a:lnTo>
                    <a:pt x="2456" y="2909"/>
                  </a:lnTo>
                  <a:lnTo>
                    <a:pt x="2414" y="2925"/>
                  </a:lnTo>
                  <a:lnTo>
                    <a:pt x="2369" y="2937"/>
                  </a:lnTo>
                  <a:lnTo>
                    <a:pt x="2322" y="2942"/>
                  </a:lnTo>
                  <a:lnTo>
                    <a:pt x="2319" y="2987"/>
                  </a:lnTo>
                  <a:lnTo>
                    <a:pt x="2310" y="3031"/>
                  </a:lnTo>
                  <a:lnTo>
                    <a:pt x="2296" y="3073"/>
                  </a:lnTo>
                  <a:lnTo>
                    <a:pt x="2278" y="3112"/>
                  </a:lnTo>
                  <a:lnTo>
                    <a:pt x="2256" y="3148"/>
                  </a:lnTo>
                  <a:lnTo>
                    <a:pt x="2229" y="3181"/>
                  </a:lnTo>
                  <a:lnTo>
                    <a:pt x="2199" y="3211"/>
                  </a:lnTo>
                  <a:lnTo>
                    <a:pt x="2166" y="3237"/>
                  </a:lnTo>
                  <a:lnTo>
                    <a:pt x="2129" y="3259"/>
                  </a:lnTo>
                  <a:lnTo>
                    <a:pt x="2090" y="3277"/>
                  </a:lnTo>
                  <a:lnTo>
                    <a:pt x="2049" y="3290"/>
                  </a:lnTo>
                  <a:lnTo>
                    <a:pt x="2006" y="3298"/>
                  </a:lnTo>
                  <a:lnTo>
                    <a:pt x="1960" y="3301"/>
                  </a:lnTo>
                  <a:lnTo>
                    <a:pt x="361" y="3301"/>
                  </a:lnTo>
                  <a:lnTo>
                    <a:pt x="316" y="3298"/>
                  </a:lnTo>
                  <a:lnTo>
                    <a:pt x="272" y="3290"/>
                  </a:lnTo>
                  <a:lnTo>
                    <a:pt x="231" y="3277"/>
                  </a:lnTo>
                  <a:lnTo>
                    <a:pt x="192" y="3258"/>
                  </a:lnTo>
                  <a:lnTo>
                    <a:pt x="155" y="3236"/>
                  </a:lnTo>
                  <a:lnTo>
                    <a:pt x="121" y="3209"/>
                  </a:lnTo>
                  <a:lnTo>
                    <a:pt x="91" y="3179"/>
                  </a:lnTo>
                  <a:lnTo>
                    <a:pt x="65" y="3146"/>
                  </a:lnTo>
                  <a:lnTo>
                    <a:pt x="42" y="3109"/>
                  </a:lnTo>
                  <a:lnTo>
                    <a:pt x="24" y="3070"/>
                  </a:lnTo>
                  <a:lnTo>
                    <a:pt x="11" y="3028"/>
                  </a:lnTo>
                  <a:lnTo>
                    <a:pt x="2" y="2984"/>
                  </a:lnTo>
                  <a:lnTo>
                    <a:pt x="0" y="2939"/>
                  </a:lnTo>
                  <a:lnTo>
                    <a:pt x="0" y="720"/>
                  </a:lnTo>
                  <a:lnTo>
                    <a:pt x="3" y="673"/>
                  </a:lnTo>
                  <a:lnTo>
                    <a:pt x="12" y="627"/>
                  </a:lnTo>
                  <a:lnTo>
                    <a:pt x="26" y="584"/>
                  </a:lnTo>
                  <a:lnTo>
                    <a:pt x="46" y="543"/>
                  </a:lnTo>
                  <a:lnTo>
                    <a:pt x="70" y="505"/>
                  </a:lnTo>
                  <a:lnTo>
                    <a:pt x="99" y="471"/>
                  </a:lnTo>
                  <a:lnTo>
                    <a:pt x="131" y="440"/>
                  </a:lnTo>
                  <a:lnTo>
                    <a:pt x="168" y="414"/>
                  </a:lnTo>
                  <a:lnTo>
                    <a:pt x="207" y="392"/>
                  </a:lnTo>
                  <a:lnTo>
                    <a:pt x="250" y="376"/>
                  </a:lnTo>
                  <a:lnTo>
                    <a:pt x="295" y="364"/>
                  </a:lnTo>
                  <a:lnTo>
                    <a:pt x="342" y="359"/>
                  </a:lnTo>
                  <a:lnTo>
                    <a:pt x="345" y="314"/>
                  </a:lnTo>
                  <a:lnTo>
                    <a:pt x="354" y="269"/>
                  </a:lnTo>
                  <a:lnTo>
                    <a:pt x="367" y="228"/>
                  </a:lnTo>
                  <a:lnTo>
                    <a:pt x="386" y="189"/>
                  </a:lnTo>
                  <a:lnTo>
                    <a:pt x="408" y="153"/>
                  </a:lnTo>
                  <a:lnTo>
                    <a:pt x="434" y="120"/>
                  </a:lnTo>
                  <a:lnTo>
                    <a:pt x="465" y="90"/>
                  </a:lnTo>
                  <a:lnTo>
                    <a:pt x="498" y="64"/>
                  </a:lnTo>
                  <a:lnTo>
                    <a:pt x="534" y="42"/>
                  </a:lnTo>
                  <a:lnTo>
                    <a:pt x="573" y="24"/>
                  </a:lnTo>
                  <a:lnTo>
                    <a:pt x="614" y="11"/>
                  </a:lnTo>
                  <a:lnTo>
                    <a:pt x="658" y="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4570413" y="2363788"/>
              <a:ext cx="1041400" cy="192088"/>
            </a:xfrm>
            <a:custGeom>
              <a:avLst/>
              <a:gdLst>
                <a:gd name="T0" fmla="*/ 60 w 656"/>
                <a:gd name="T1" fmla="*/ 0 h 121"/>
                <a:gd name="T2" fmla="*/ 595 w 656"/>
                <a:gd name="T3" fmla="*/ 0 h 121"/>
                <a:gd name="T4" fmla="*/ 612 w 656"/>
                <a:gd name="T5" fmla="*/ 2 h 121"/>
                <a:gd name="T6" fmla="*/ 626 w 656"/>
                <a:gd name="T7" fmla="*/ 8 h 121"/>
                <a:gd name="T8" fmla="*/ 639 w 656"/>
                <a:gd name="T9" fmla="*/ 18 h 121"/>
                <a:gd name="T10" fmla="*/ 648 w 656"/>
                <a:gd name="T11" fmla="*/ 30 h 121"/>
                <a:gd name="T12" fmla="*/ 654 w 656"/>
                <a:gd name="T13" fmla="*/ 45 h 121"/>
                <a:gd name="T14" fmla="*/ 656 w 656"/>
                <a:gd name="T15" fmla="*/ 60 h 121"/>
                <a:gd name="T16" fmla="*/ 653 w 656"/>
                <a:gd name="T17" fmla="*/ 77 h 121"/>
                <a:gd name="T18" fmla="*/ 647 w 656"/>
                <a:gd name="T19" fmla="*/ 92 h 121"/>
                <a:gd name="T20" fmla="*/ 637 w 656"/>
                <a:gd name="T21" fmla="*/ 104 h 121"/>
                <a:gd name="T22" fmla="*/ 625 w 656"/>
                <a:gd name="T23" fmla="*/ 113 h 121"/>
                <a:gd name="T24" fmla="*/ 611 w 656"/>
                <a:gd name="T25" fmla="*/ 119 h 121"/>
                <a:gd name="T26" fmla="*/ 595 w 656"/>
                <a:gd name="T27" fmla="*/ 121 h 121"/>
                <a:gd name="T28" fmla="*/ 60 w 656"/>
                <a:gd name="T29" fmla="*/ 121 h 121"/>
                <a:gd name="T30" fmla="*/ 44 w 656"/>
                <a:gd name="T31" fmla="*/ 119 h 121"/>
                <a:gd name="T32" fmla="*/ 29 w 656"/>
                <a:gd name="T33" fmla="*/ 113 h 121"/>
                <a:gd name="T34" fmla="*/ 17 w 656"/>
                <a:gd name="T35" fmla="*/ 104 h 121"/>
                <a:gd name="T36" fmla="*/ 7 w 656"/>
                <a:gd name="T37" fmla="*/ 92 h 121"/>
                <a:gd name="T38" fmla="*/ 2 w 656"/>
                <a:gd name="T39" fmla="*/ 77 h 121"/>
                <a:gd name="T40" fmla="*/ 0 w 656"/>
                <a:gd name="T41" fmla="*/ 60 h 121"/>
                <a:gd name="T42" fmla="*/ 2 w 656"/>
                <a:gd name="T43" fmla="*/ 44 h 121"/>
                <a:gd name="T44" fmla="*/ 8 w 656"/>
                <a:gd name="T45" fmla="*/ 29 h 121"/>
                <a:gd name="T46" fmla="*/ 18 w 656"/>
                <a:gd name="T47" fmla="*/ 17 h 121"/>
                <a:gd name="T48" fmla="*/ 30 w 656"/>
                <a:gd name="T49" fmla="*/ 8 h 121"/>
                <a:gd name="T50" fmla="*/ 45 w 656"/>
                <a:gd name="T51" fmla="*/ 2 h 121"/>
                <a:gd name="T52" fmla="*/ 60 w 656"/>
                <a:gd name="T5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6" h="121">
                  <a:moveTo>
                    <a:pt x="60" y="0"/>
                  </a:moveTo>
                  <a:lnTo>
                    <a:pt x="595" y="0"/>
                  </a:lnTo>
                  <a:lnTo>
                    <a:pt x="612" y="2"/>
                  </a:lnTo>
                  <a:lnTo>
                    <a:pt x="626" y="8"/>
                  </a:lnTo>
                  <a:lnTo>
                    <a:pt x="639" y="18"/>
                  </a:lnTo>
                  <a:lnTo>
                    <a:pt x="648" y="30"/>
                  </a:lnTo>
                  <a:lnTo>
                    <a:pt x="654" y="45"/>
                  </a:lnTo>
                  <a:lnTo>
                    <a:pt x="656" y="60"/>
                  </a:lnTo>
                  <a:lnTo>
                    <a:pt x="653" y="77"/>
                  </a:lnTo>
                  <a:lnTo>
                    <a:pt x="647" y="92"/>
                  </a:lnTo>
                  <a:lnTo>
                    <a:pt x="637" y="104"/>
                  </a:lnTo>
                  <a:lnTo>
                    <a:pt x="625" y="113"/>
                  </a:lnTo>
                  <a:lnTo>
                    <a:pt x="611" y="119"/>
                  </a:lnTo>
                  <a:lnTo>
                    <a:pt x="595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4"/>
                  </a:lnTo>
                  <a:lnTo>
                    <a:pt x="7" y="92"/>
                  </a:lnTo>
                  <a:lnTo>
                    <a:pt x="2" y="77"/>
                  </a:lnTo>
                  <a:lnTo>
                    <a:pt x="0" y="60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4570413" y="4889501"/>
              <a:ext cx="1041400" cy="193675"/>
            </a:xfrm>
            <a:custGeom>
              <a:avLst/>
              <a:gdLst>
                <a:gd name="T0" fmla="*/ 60 w 656"/>
                <a:gd name="T1" fmla="*/ 0 h 122"/>
                <a:gd name="T2" fmla="*/ 592 w 656"/>
                <a:gd name="T3" fmla="*/ 0 h 122"/>
                <a:gd name="T4" fmla="*/ 609 w 656"/>
                <a:gd name="T5" fmla="*/ 2 h 122"/>
                <a:gd name="T6" fmla="*/ 623 w 656"/>
                <a:gd name="T7" fmla="*/ 9 h 122"/>
                <a:gd name="T8" fmla="*/ 636 w 656"/>
                <a:gd name="T9" fmla="*/ 18 h 122"/>
                <a:gd name="T10" fmla="*/ 646 w 656"/>
                <a:gd name="T11" fmla="*/ 31 h 122"/>
                <a:gd name="T12" fmla="*/ 652 w 656"/>
                <a:gd name="T13" fmla="*/ 45 h 122"/>
                <a:gd name="T14" fmla="*/ 656 w 656"/>
                <a:gd name="T15" fmla="*/ 61 h 122"/>
                <a:gd name="T16" fmla="*/ 653 w 656"/>
                <a:gd name="T17" fmla="*/ 78 h 122"/>
                <a:gd name="T18" fmla="*/ 647 w 656"/>
                <a:gd name="T19" fmla="*/ 92 h 122"/>
                <a:gd name="T20" fmla="*/ 637 w 656"/>
                <a:gd name="T21" fmla="*/ 104 h 122"/>
                <a:gd name="T22" fmla="*/ 625 w 656"/>
                <a:gd name="T23" fmla="*/ 114 h 122"/>
                <a:gd name="T24" fmla="*/ 611 w 656"/>
                <a:gd name="T25" fmla="*/ 119 h 122"/>
                <a:gd name="T26" fmla="*/ 595 w 656"/>
                <a:gd name="T27" fmla="*/ 122 h 122"/>
                <a:gd name="T28" fmla="*/ 60 w 656"/>
                <a:gd name="T29" fmla="*/ 122 h 122"/>
                <a:gd name="T30" fmla="*/ 44 w 656"/>
                <a:gd name="T31" fmla="*/ 119 h 122"/>
                <a:gd name="T32" fmla="*/ 29 w 656"/>
                <a:gd name="T33" fmla="*/ 113 h 122"/>
                <a:gd name="T34" fmla="*/ 17 w 656"/>
                <a:gd name="T35" fmla="*/ 103 h 122"/>
                <a:gd name="T36" fmla="*/ 7 w 656"/>
                <a:gd name="T37" fmla="*/ 91 h 122"/>
                <a:gd name="T38" fmla="*/ 2 w 656"/>
                <a:gd name="T39" fmla="*/ 76 h 122"/>
                <a:gd name="T40" fmla="*/ 0 w 656"/>
                <a:gd name="T41" fmla="*/ 61 h 122"/>
                <a:gd name="T42" fmla="*/ 2 w 656"/>
                <a:gd name="T43" fmla="*/ 44 h 122"/>
                <a:gd name="T44" fmla="*/ 8 w 656"/>
                <a:gd name="T45" fmla="*/ 29 h 122"/>
                <a:gd name="T46" fmla="*/ 18 w 656"/>
                <a:gd name="T47" fmla="*/ 17 h 122"/>
                <a:gd name="T48" fmla="*/ 30 w 656"/>
                <a:gd name="T49" fmla="*/ 8 h 122"/>
                <a:gd name="T50" fmla="*/ 45 w 656"/>
                <a:gd name="T51" fmla="*/ 2 h 122"/>
                <a:gd name="T52" fmla="*/ 60 w 656"/>
                <a:gd name="T5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6" h="122">
                  <a:moveTo>
                    <a:pt x="60" y="0"/>
                  </a:moveTo>
                  <a:lnTo>
                    <a:pt x="592" y="0"/>
                  </a:lnTo>
                  <a:lnTo>
                    <a:pt x="609" y="2"/>
                  </a:lnTo>
                  <a:lnTo>
                    <a:pt x="623" y="9"/>
                  </a:lnTo>
                  <a:lnTo>
                    <a:pt x="636" y="18"/>
                  </a:lnTo>
                  <a:lnTo>
                    <a:pt x="646" y="31"/>
                  </a:lnTo>
                  <a:lnTo>
                    <a:pt x="652" y="45"/>
                  </a:lnTo>
                  <a:lnTo>
                    <a:pt x="656" y="61"/>
                  </a:lnTo>
                  <a:lnTo>
                    <a:pt x="653" y="78"/>
                  </a:lnTo>
                  <a:lnTo>
                    <a:pt x="647" y="92"/>
                  </a:lnTo>
                  <a:lnTo>
                    <a:pt x="637" y="104"/>
                  </a:lnTo>
                  <a:lnTo>
                    <a:pt x="625" y="114"/>
                  </a:lnTo>
                  <a:lnTo>
                    <a:pt x="611" y="119"/>
                  </a:lnTo>
                  <a:lnTo>
                    <a:pt x="595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4570413" y="3003551"/>
              <a:ext cx="2455863" cy="193675"/>
            </a:xfrm>
            <a:custGeom>
              <a:avLst/>
              <a:gdLst>
                <a:gd name="T0" fmla="*/ 60 w 1547"/>
                <a:gd name="T1" fmla="*/ 0 h 122"/>
                <a:gd name="T2" fmla="*/ 1487 w 1547"/>
                <a:gd name="T3" fmla="*/ 0 h 122"/>
                <a:gd name="T4" fmla="*/ 1505 w 1547"/>
                <a:gd name="T5" fmla="*/ 4 h 122"/>
                <a:gd name="T6" fmla="*/ 1522 w 1547"/>
                <a:gd name="T7" fmla="*/ 12 h 122"/>
                <a:gd name="T8" fmla="*/ 1535 w 1547"/>
                <a:gd name="T9" fmla="*/ 26 h 122"/>
                <a:gd name="T10" fmla="*/ 1544 w 1547"/>
                <a:gd name="T11" fmla="*/ 42 h 122"/>
                <a:gd name="T12" fmla="*/ 1547 w 1547"/>
                <a:gd name="T13" fmla="*/ 61 h 122"/>
                <a:gd name="T14" fmla="*/ 1545 w 1547"/>
                <a:gd name="T15" fmla="*/ 78 h 122"/>
                <a:gd name="T16" fmla="*/ 1539 w 1547"/>
                <a:gd name="T17" fmla="*/ 92 h 122"/>
                <a:gd name="T18" fmla="*/ 1529 w 1547"/>
                <a:gd name="T19" fmla="*/ 105 h 122"/>
                <a:gd name="T20" fmla="*/ 1517 w 1547"/>
                <a:gd name="T21" fmla="*/ 114 h 122"/>
                <a:gd name="T22" fmla="*/ 1502 w 1547"/>
                <a:gd name="T23" fmla="*/ 120 h 122"/>
                <a:gd name="T24" fmla="*/ 1487 w 1547"/>
                <a:gd name="T25" fmla="*/ 122 h 122"/>
                <a:gd name="T26" fmla="*/ 60 w 1547"/>
                <a:gd name="T27" fmla="*/ 122 h 122"/>
                <a:gd name="T28" fmla="*/ 44 w 1547"/>
                <a:gd name="T29" fmla="*/ 119 h 122"/>
                <a:gd name="T30" fmla="*/ 29 w 1547"/>
                <a:gd name="T31" fmla="*/ 113 h 122"/>
                <a:gd name="T32" fmla="*/ 17 w 1547"/>
                <a:gd name="T33" fmla="*/ 103 h 122"/>
                <a:gd name="T34" fmla="*/ 7 w 1547"/>
                <a:gd name="T35" fmla="*/ 91 h 122"/>
                <a:gd name="T36" fmla="*/ 2 w 1547"/>
                <a:gd name="T37" fmla="*/ 77 h 122"/>
                <a:gd name="T38" fmla="*/ 0 w 1547"/>
                <a:gd name="T39" fmla="*/ 61 h 122"/>
                <a:gd name="T40" fmla="*/ 2 w 1547"/>
                <a:gd name="T41" fmla="*/ 44 h 122"/>
                <a:gd name="T42" fmla="*/ 8 w 1547"/>
                <a:gd name="T43" fmla="*/ 30 h 122"/>
                <a:gd name="T44" fmla="*/ 18 w 1547"/>
                <a:gd name="T45" fmla="*/ 18 h 122"/>
                <a:gd name="T46" fmla="*/ 30 w 1547"/>
                <a:gd name="T47" fmla="*/ 8 h 122"/>
                <a:gd name="T48" fmla="*/ 45 w 1547"/>
                <a:gd name="T49" fmla="*/ 2 h 122"/>
                <a:gd name="T50" fmla="*/ 60 w 1547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7" h="122">
                  <a:moveTo>
                    <a:pt x="60" y="0"/>
                  </a:moveTo>
                  <a:lnTo>
                    <a:pt x="1487" y="0"/>
                  </a:lnTo>
                  <a:lnTo>
                    <a:pt x="1505" y="4"/>
                  </a:lnTo>
                  <a:lnTo>
                    <a:pt x="1522" y="12"/>
                  </a:lnTo>
                  <a:lnTo>
                    <a:pt x="1535" y="26"/>
                  </a:lnTo>
                  <a:lnTo>
                    <a:pt x="1544" y="42"/>
                  </a:lnTo>
                  <a:lnTo>
                    <a:pt x="1547" y="61"/>
                  </a:lnTo>
                  <a:lnTo>
                    <a:pt x="1545" y="78"/>
                  </a:lnTo>
                  <a:lnTo>
                    <a:pt x="1539" y="92"/>
                  </a:lnTo>
                  <a:lnTo>
                    <a:pt x="1529" y="105"/>
                  </a:lnTo>
                  <a:lnTo>
                    <a:pt x="1517" y="114"/>
                  </a:lnTo>
                  <a:lnTo>
                    <a:pt x="1502" y="120"/>
                  </a:lnTo>
                  <a:lnTo>
                    <a:pt x="1487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30"/>
                  </a:lnTo>
                  <a:lnTo>
                    <a:pt x="18" y="18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4570413" y="3476626"/>
              <a:ext cx="2455863" cy="192088"/>
            </a:xfrm>
            <a:custGeom>
              <a:avLst/>
              <a:gdLst>
                <a:gd name="T0" fmla="*/ 60 w 1547"/>
                <a:gd name="T1" fmla="*/ 0 h 121"/>
                <a:gd name="T2" fmla="*/ 1487 w 1547"/>
                <a:gd name="T3" fmla="*/ 0 h 121"/>
                <a:gd name="T4" fmla="*/ 1505 w 1547"/>
                <a:gd name="T5" fmla="*/ 3 h 121"/>
                <a:gd name="T6" fmla="*/ 1522 w 1547"/>
                <a:gd name="T7" fmla="*/ 12 h 121"/>
                <a:gd name="T8" fmla="*/ 1535 w 1547"/>
                <a:gd name="T9" fmla="*/ 25 h 121"/>
                <a:gd name="T10" fmla="*/ 1544 w 1547"/>
                <a:gd name="T11" fmla="*/ 42 h 121"/>
                <a:gd name="T12" fmla="*/ 1547 w 1547"/>
                <a:gd name="T13" fmla="*/ 60 h 121"/>
                <a:gd name="T14" fmla="*/ 1545 w 1547"/>
                <a:gd name="T15" fmla="*/ 77 h 121"/>
                <a:gd name="T16" fmla="*/ 1539 w 1547"/>
                <a:gd name="T17" fmla="*/ 92 h 121"/>
                <a:gd name="T18" fmla="*/ 1529 w 1547"/>
                <a:gd name="T19" fmla="*/ 104 h 121"/>
                <a:gd name="T20" fmla="*/ 1517 w 1547"/>
                <a:gd name="T21" fmla="*/ 113 h 121"/>
                <a:gd name="T22" fmla="*/ 1502 w 1547"/>
                <a:gd name="T23" fmla="*/ 119 h 121"/>
                <a:gd name="T24" fmla="*/ 1487 w 1547"/>
                <a:gd name="T25" fmla="*/ 121 h 121"/>
                <a:gd name="T26" fmla="*/ 60 w 1547"/>
                <a:gd name="T27" fmla="*/ 121 h 121"/>
                <a:gd name="T28" fmla="*/ 44 w 1547"/>
                <a:gd name="T29" fmla="*/ 119 h 121"/>
                <a:gd name="T30" fmla="*/ 29 w 1547"/>
                <a:gd name="T31" fmla="*/ 112 h 121"/>
                <a:gd name="T32" fmla="*/ 17 w 1547"/>
                <a:gd name="T33" fmla="*/ 103 h 121"/>
                <a:gd name="T34" fmla="*/ 7 w 1547"/>
                <a:gd name="T35" fmla="*/ 90 h 121"/>
                <a:gd name="T36" fmla="*/ 2 w 1547"/>
                <a:gd name="T37" fmla="*/ 76 h 121"/>
                <a:gd name="T38" fmla="*/ 0 w 1547"/>
                <a:gd name="T39" fmla="*/ 60 h 121"/>
                <a:gd name="T40" fmla="*/ 2 w 1547"/>
                <a:gd name="T41" fmla="*/ 44 h 121"/>
                <a:gd name="T42" fmla="*/ 8 w 1547"/>
                <a:gd name="T43" fmla="*/ 29 h 121"/>
                <a:gd name="T44" fmla="*/ 18 w 1547"/>
                <a:gd name="T45" fmla="*/ 17 h 121"/>
                <a:gd name="T46" fmla="*/ 30 w 1547"/>
                <a:gd name="T47" fmla="*/ 7 h 121"/>
                <a:gd name="T48" fmla="*/ 45 w 1547"/>
                <a:gd name="T49" fmla="*/ 2 h 121"/>
                <a:gd name="T50" fmla="*/ 60 w 1547"/>
                <a:gd name="T5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47" h="121">
                  <a:moveTo>
                    <a:pt x="60" y="0"/>
                  </a:moveTo>
                  <a:lnTo>
                    <a:pt x="1487" y="0"/>
                  </a:lnTo>
                  <a:lnTo>
                    <a:pt x="1505" y="3"/>
                  </a:lnTo>
                  <a:lnTo>
                    <a:pt x="1522" y="12"/>
                  </a:lnTo>
                  <a:lnTo>
                    <a:pt x="1535" y="25"/>
                  </a:lnTo>
                  <a:lnTo>
                    <a:pt x="1544" y="42"/>
                  </a:lnTo>
                  <a:lnTo>
                    <a:pt x="1547" y="60"/>
                  </a:lnTo>
                  <a:lnTo>
                    <a:pt x="1545" y="77"/>
                  </a:lnTo>
                  <a:lnTo>
                    <a:pt x="1539" y="92"/>
                  </a:lnTo>
                  <a:lnTo>
                    <a:pt x="1529" y="104"/>
                  </a:lnTo>
                  <a:lnTo>
                    <a:pt x="1517" y="113"/>
                  </a:lnTo>
                  <a:lnTo>
                    <a:pt x="1502" y="119"/>
                  </a:lnTo>
                  <a:lnTo>
                    <a:pt x="1487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2"/>
                  </a:lnTo>
                  <a:lnTo>
                    <a:pt x="17" y="103"/>
                  </a:lnTo>
                  <a:lnTo>
                    <a:pt x="7" y="90"/>
                  </a:lnTo>
                  <a:lnTo>
                    <a:pt x="2" y="76"/>
                  </a:lnTo>
                  <a:lnTo>
                    <a:pt x="0" y="60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7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4570413" y="3954463"/>
              <a:ext cx="2455863" cy="192088"/>
            </a:xfrm>
            <a:custGeom>
              <a:avLst/>
              <a:gdLst>
                <a:gd name="T0" fmla="*/ 60 w 1547"/>
                <a:gd name="T1" fmla="*/ 0 h 121"/>
                <a:gd name="T2" fmla="*/ 1487 w 1547"/>
                <a:gd name="T3" fmla="*/ 0 h 121"/>
                <a:gd name="T4" fmla="*/ 1502 w 1547"/>
                <a:gd name="T5" fmla="*/ 2 h 121"/>
                <a:gd name="T6" fmla="*/ 1517 w 1547"/>
                <a:gd name="T7" fmla="*/ 8 h 121"/>
                <a:gd name="T8" fmla="*/ 1529 w 1547"/>
                <a:gd name="T9" fmla="*/ 17 h 121"/>
                <a:gd name="T10" fmla="*/ 1539 w 1547"/>
                <a:gd name="T11" fmla="*/ 29 h 121"/>
                <a:gd name="T12" fmla="*/ 1545 w 1547"/>
                <a:gd name="T13" fmla="*/ 44 h 121"/>
                <a:gd name="T14" fmla="*/ 1547 w 1547"/>
                <a:gd name="T15" fmla="*/ 61 h 121"/>
                <a:gd name="T16" fmla="*/ 1545 w 1547"/>
                <a:gd name="T17" fmla="*/ 77 h 121"/>
                <a:gd name="T18" fmla="*/ 1539 w 1547"/>
                <a:gd name="T19" fmla="*/ 92 h 121"/>
                <a:gd name="T20" fmla="*/ 1529 w 1547"/>
                <a:gd name="T21" fmla="*/ 104 h 121"/>
                <a:gd name="T22" fmla="*/ 1517 w 1547"/>
                <a:gd name="T23" fmla="*/ 114 h 121"/>
                <a:gd name="T24" fmla="*/ 1502 w 1547"/>
                <a:gd name="T25" fmla="*/ 119 h 121"/>
                <a:gd name="T26" fmla="*/ 1487 w 1547"/>
                <a:gd name="T27" fmla="*/ 121 h 121"/>
                <a:gd name="T28" fmla="*/ 60 w 1547"/>
                <a:gd name="T29" fmla="*/ 121 h 121"/>
                <a:gd name="T30" fmla="*/ 44 w 1547"/>
                <a:gd name="T31" fmla="*/ 119 h 121"/>
                <a:gd name="T32" fmla="*/ 29 w 1547"/>
                <a:gd name="T33" fmla="*/ 113 h 121"/>
                <a:gd name="T34" fmla="*/ 17 w 1547"/>
                <a:gd name="T35" fmla="*/ 103 h 121"/>
                <a:gd name="T36" fmla="*/ 7 w 1547"/>
                <a:gd name="T37" fmla="*/ 91 h 121"/>
                <a:gd name="T38" fmla="*/ 2 w 1547"/>
                <a:gd name="T39" fmla="*/ 76 h 121"/>
                <a:gd name="T40" fmla="*/ 0 w 1547"/>
                <a:gd name="T41" fmla="*/ 61 h 121"/>
                <a:gd name="T42" fmla="*/ 2 w 1547"/>
                <a:gd name="T43" fmla="*/ 44 h 121"/>
                <a:gd name="T44" fmla="*/ 8 w 1547"/>
                <a:gd name="T45" fmla="*/ 29 h 121"/>
                <a:gd name="T46" fmla="*/ 18 w 1547"/>
                <a:gd name="T47" fmla="*/ 17 h 121"/>
                <a:gd name="T48" fmla="*/ 30 w 1547"/>
                <a:gd name="T49" fmla="*/ 8 h 121"/>
                <a:gd name="T50" fmla="*/ 45 w 1547"/>
                <a:gd name="T51" fmla="*/ 2 h 121"/>
                <a:gd name="T52" fmla="*/ 60 w 1547"/>
                <a:gd name="T5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47" h="121">
                  <a:moveTo>
                    <a:pt x="60" y="0"/>
                  </a:moveTo>
                  <a:lnTo>
                    <a:pt x="1487" y="0"/>
                  </a:lnTo>
                  <a:lnTo>
                    <a:pt x="1502" y="2"/>
                  </a:lnTo>
                  <a:lnTo>
                    <a:pt x="1517" y="8"/>
                  </a:lnTo>
                  <a:lnTo>
                    <a:pt x="1529" y="17"/>
                  </a:lnTo>
                  <a:lnTo>
                    <a:pt x="1539" y="29"/>
                  </a:lnTo>
                  <a:lnTo>
                    <a:pt x="1545" y="44"/>
                  </a:lnTo>
                  <a:lnTo>
                    <a:pt x="1547" y="61"/>
                  </a:lnTo>
                  <a:lnTo>
                    <a:pt x="1545" y="77"/>
                  </a:lnTo>
                  <a:lnTo>
                    <a:pt x="1539" y="92"/>
                  </a:lnTo>
                  <a:lnTo>
                    <a:pt x="1529" y="104"/>
                  </a:lnTo>
                  <a:lnTo>
                    <a:pt x="1517" y="114"/>
                  </a:lnTo>
                  <a:lnTo>
                    <a:pt x="1502" y="119"/>
                  </a:lnTo>
                  <a:lnTo>
                    <a:pt x="1487" y="121"/>
                  </a:lnTo>
                  <a:lnTo>
                    <a:pt x="60" y="121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6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29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4570413" y="4425951"/>
              <a:ext cx="2455863" cy="193675"/>
            </a:xfrm>
            <a:custGeom>
              <a:avLst/>
              <a:gdLst>
                <a:gd name="T0" fmla="*/ 60 w 1547"/>
                <a:gd name="T1" fmla="*/ 0 h 122"/>
                <a:gd name="T2" fmla="*/ 1487 w 1547"/>
                <a:gd name="T3" fmla="*/ 0 h 122"/>
                <a:gd name="T4" fmla="*/ 1502 w 1547"/>
                <a:gd name="T5" fmla="*/ 2 h 122"/>
                <a:gd name="T6" fmla="*/ 1517 w 1547"/>
                <a:gd name="T7" fmla="*/ 8 h 122"/>
                <a:gd name="T8" fmla="*/ 1529 w 1547"/>
                <a:gd name="T9" fmla="*/ 17 h 122"/>
                <a:gd name="T10" fmla="*/ 1539 w 1547"/>
                <a:gd name="T11" fmla="*/ 30 h 122"/>
                <a:gd name="T12" fmla="*/ 1545 w 1547"/>
                <a:gd name="T13" fmla="*/ 44 h 122"/>
                <a:gd name="T14" fmla="*/ 1547 w 1547"/>
                <a:gd name="T15" fmla="*/ 61 h 122"/>
                <a:gd name="T16" fmla="*/ 1545 w 1547"/>
                <a:gd name="T17" fmla="*/ 78 h 122"/>
                <a:gd name="T18" fmla="*/ 1539 w 1547"/>
                <a:gd name="T19" fmla="*/ 92 h 122"/>
                <a:gd name="T20" fmla="*/ 1529 w 1547"/>
                <a:gd name="T21" fmla="*/ 105 h 122"/>
                <a:gd name="T22" fmla="*/ 1517 w 1547"/>
                <a:gd name="T23" fmla="*/ 114 h 122"/>
                <a:gd name="T24" fmla="*/ 1502 w 1547"/>
                <a:gd name="T25" fmla="*/ 120 h 122"/>
                <a:gd name="T26" fmla="*/ 1487 w 1547"/>
                <a:gd name="T27" fmla="*/ 122 h 122"/>
                <a:gd name="T28" fmla="*/ 60 w 1547"/>
                <a:gd name="T29" fmla="*/ 122 h 122"/>
                <a:gd name="T30" fmla="*/ 44 w 1547"/>
                <a:gd name="T31" fmla="*/ 119 h 122"/>
                <a:gd name="T32" fmla="*/ 29 w 1547"/>
                <a:gd name="T33" fmla="*/ 113 h 122"/>
                <a:gd name="T34" fmla="*/ 17 w 1547"/>
                <a:gd name="T35" fmla="*/ 103 h 122"/>
                <a:gd name="T36" fmla="*/ 7 w 1547"/>
                <a:gd name="T37" fmla="*/ 91 h 122"/>
                <a:gd name="T38" fmla="*/ 2 w 1547"/>
                <a:gd name="T39" fmla="*/ 77 h 122"/>
                <a:gd name="T40" fmla="*/ 0 w 1547"/>
                <a:gd name="T41" fmla="*/ 61 h 122"/>
                <a:gd name="T42" fmla="*/ 2 w 1547"/>
                <a:gd name="T43" fmla="*/ 44 h 122"/>
                <a:gd name="T44" fmla="*/ 8 w 1547"/>
                <a:gd name="T45" fmla="*/ 30 h 122"/>
                <a:gd name="T46" fmla="*/ 18 w 1547"/>
                <a:gd name="T47" fmla="*/ 17 h 122"/>
                <a:gd name="T48" fmla="*/ 30 w 1547"/>
                <a:gd name="T49" fmla="*/ 8 h 122"/>
                <a:gd name="T50" fmla="*/ 45 w 1547"/>
                <a:gd name="T51" fmla="*/ 2 h 122"/>
                <a:gd name="T52" fmla="*/ 60 w 1547"/>
                <a:gd name="T5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47" h="122">
                  <a:moveTo>
                    <a:pt x="60" y="0"/>
                  </a:moveTo>
                  <a:lnTo>
                    <a:pt x="1487" y="0"/>
                  </a:lnTo>
                  <a:lnTo>
                    <a:pt x="1502" y="2"/>
                  </a:lnTo>
                  <a:lnTo>
                    <a:pt x="1517" y="8"/>
                  </a:lnTo>
                  <a:lnTo>
                    <a:pt x="1529" y="17"/>
                  </a:lnTo>
                  <a:lnTo>
                    <a:pt x="1539" y="30"/>
                  </a:lnTo>
                  <a:lnTo>
                    <a:pt x="1545" y="44"/>
                  </a:lnTo>
                  <a:lnTo>
                    <a:pt x="1547" y="61"/>
                  </a:lnTo>
                  <a:lnTo>
                    <a:pt x="1545" y="78"/>
                  </a:lnTo>
                  <a:lnTo>
                    <a:pt x="1539" y="92"/>
                  </a:lnTo>
                  <a:lnTo>
                    <a:pt x="1529" y="105"/>
                  </a:lnTo>
                  <a:lnTo>
                    <a:pt x="1517" y="114"/>
                  </a:lnTo>
                  <a:lnTo>
                    <a:pt x="1502" y="120"/>
                  </a:lnTo>
                  <a:lnTo>
                    <a:pt x="1487" y="122"/>
                  </a:lnTo>
                  <a:lnTo>
                    <a:pt x="60" y="122"/>
                  </a:lnTo>
                  <a:lnTo>
                    <a:pt x="44" y="119"/>
                  </a:lnTo>
                  <a:lnTo>
                    <a:pt x="29" y="113"/>
                  </a:lnTo>
                  <a:lnTo>
                    <a:pt x="17" y="103"/>
                  </a:lnTo>
                  <a:lnTo>
                    <a:pt x="7" y="91"/>
                  </a:lnTo>
                  <a:lnTo>
                    <a:pt x="2" y="77"/>
                  </a:lnTo>
                  <a:lnTo>
                    <a:pt x="0" y="61"/>
                  </a:lnTo>
                  <a:lnTo>
                    <a:pt x="2" y="44"/>
                  </a:lnTo>
                  <a:lnTo>
                    <a:pt x="8" y="30"/>
                  </a:lnTo>
                  <a:lnTo>
                    <a:pt x="18" y="17"/>
                  </a:lnTo>
                  <a:lnTo>
                    <a:pt x="30" y="8"/>
                  </a:lnTo>
                  <a:lnTo>
                    <a:pt x="4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2340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1569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Risk</a:t>
            </a:r>
          </a:p>
          <a:p>
            <a:pPr algn="ctr"/>
            <a:r>
              <a:rPr lang="en-US" sz="4800" dirty="0">
                <a:latin typeface="Century Gothic" panose="020B0502020202020204" pitchFamily="34" charset="0"/>
              </a:rPr>
              <a:t>Analysis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496820" y="1735363"/>
            <a:ext cx="1198361" cy="836474"/>
            <a:chOff x="501650" y="576263"/>
            <a:chExt cx="3038475" cy="212090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238250" y="1312863"/>
              <a:ext cx="1565275" cy="1384300"/>
            </a:xfrm>
            <a:custGeom>
              <a:avLst/>
              <a:gdLst>
                <a:gd name="T0" fmla="*/ 999 w 1972"/>
                <a:gd name="T1" fmla="*/ 0 h 1744"/>
                <a:gd name="T2" fmla="*/ 1045 w 1972"/>
                <a:gd name="T3" fmla="*/ 12 h 1744"/>
                <a:gd name="T4" fmla="*/ 1086 w 1972"/>
                <a:gd name="T5" fmla="*/ 44 h 1744"/>
                <a:gd name="T6" fmla="*/ 1955 w 1972"/>
                <a:gd name="T7" fmla="*/ 1543 h 1744"/>
                <a:gd name="T8" fmla="*/ 1972 w 1972"/>
                <a:gd name="T9" fmla="*/ 1599 h 1744"/>
                <a:gd name="T10" fmla="*/ 1966 w 1972"/>
                <a:gd name="T11" fmla="*/ 1653 h 1744"/>
                <a:gd name="T12" fmla="*/ 1938 w 1972"/>
                <a:gd name="T13" fmla="*/ 1700 h 1744"/>
                <a:gd name="T14" fmla="*/ 1895 w 1972"/>
                <a:gd name="T15" fmla="*/ 1732 h 1744"/>
                <a:gd name="T16" fmla="*/ 1839 w 1972"/>
                <a:gd name="T17" fmla="*/ 1744 h 1744"/>
                <a:gd name="T18" fmla="*/ 1742 w 1972"/>
                <a:gd name="T19" fmla="*/ 1741 h 1744"/>
                <a:gd name="T20" fmla="*/ 1714 w 1972"/>
                <a:gd name="T21" fmla="*/ 1722 h 1744"/>
                <a:gd name="T22" fmla="*/ 1704 w 1972"/>
                <a:gd name="T23" fmla="*/ 1688 h 1744"/>
                <a:gd name="T24" fmla="*/ 1714 w 1972"/>
                <a:gd name="T25" fmla="*/ 1656 h 1744"/>
                <a:gd name="T26" fmla="*/ 1742 w 1972"/>
                <a:gd name="T27" fmla="*/ 1635 h 1744"/>
                <a:gd name="T28" fmla="*/ 1839 w 1972"/>
                <a:gd name="T29" fmla="*/ 1632 h 1744"/>
                <a:gd name="T30" fmla="*/ 1857 w 1972"/>
                <a:gd name="T31" fmla="*/ 1621 h 1744"/>
                <a:gd name="T32" fmla="*/ 1857 w 1972"/>
                <a:gd name="T33" fmla="*/ 1600 h 1744"/>
                <a:gd name="T34" fmla="*/ 999 w 1972"/>
                <a:gd name="T35" fmla="*/ 115 h 1744"/>
                <a:gd name="T36" fmla="*/ 981 w 1972"/>
                <a:gd name="T37" fmla="*/ 111 h 1744"/>
                <a:gd name="T38" fmla="*/ 967 w 1972"/>
                <a:gd name="T39" fmla="*/ 122 h 1744"/>
                <a:gd name="T40" fmla="*/ 111 w 1972"/>
                <a:gd name="T41" fmla="*/ 1610 h 1744"/>
                <a:gd name="T42" fmla="*/ 122 w 1972"/>
                <a:gd name="T43" fmla="*/ 1629 h 1744"/>
                <a:gd name="T44" fmla="*/ 1499 w 1972"/>
                <a:gd name="T45" fmla="*/ 1632 h 1744"/>
                <a:gd name="T46" fmla="*/ 1531 w 1972"/>
                <a:gd name="T47" fmla="*/ 1643 h 1744"/>
                <a:gd name="T48" fmla="*/ 1551 w 1972"/>
                <a:gd name="T49" fmla="*/ 1671 h 1744"/>
                <a:gd name="T50" fmla="*/ 1551 w 1972"/>
                <a:gd name="T51" fmla="*/ 1705 h 1744"/>
                <a:gd name="T52" fmla="*/ 1531 w 1972"/>
                <a:gd name="T53" fmla="*/ 1733 h 1744"/>
                <a:gd name="T54" fmla="*/ 1499 w 1972"/>
                <a:gd name="T55" fmla="*/ 1744 h 1744"/>
                <a:gd name="T56" fmla="*/ 103 w 1972"/>
                <a:gd name="T57" fmla="*/ 1741 h 1744"/>
                <a:gd name="T58" fmla="*/ 53 w 1972"/>
                <a:gd name="T59" fmla="*/ 1718 h 1744"/>
                <a:gd name="T60" fmla="*/ 17 w 1972"/>
                <a:gd name="T61" fmla="*/ 1678 h 1744"/>
                <a:gd name="T62" fmla="*/ 0 w 1972"/>
                <a:gd name="T63" fmla="*/ 1627 h 1744"/>
                <a:gd name="T64" fmla="*/ 6 w 1972"/>
                <a:gd name="T65" fmla="*/ 1571 h 1744"/>
                <a:gd name="T66" fmla="*/ 870 w 1972"/>
                <a:gd name="T67" fmla="*/ 66 h 1744"/>
                <a:gd name="T68" fmla="*/ 905 w 1972"/>
                <a:gd name="T69" fmla="*/ 26 h 1744"/>
                <a:gd name="T70" fmla="*/ 950 w 1972"/>
                <a:gd name="T71" fmla="*/ 4 h 17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72" h="1744">
                  <a:moveTo>
                    <a:pt x="973" y="0"/>
                  </a:moveTo>
                  <a:lnTo>
                    <a:pt x="999" y="0"/>
                  </a:lnTo>
                  <a:lnTo>
                    <a:pt x="1022" y="4"/>
                  </a:lnTo>
                  <a:lnTo>
                    <a:pt x="1045" y="12"/>
                  </a:lnTo>
                  <a:lnTo>
                    <a:pt x="1067" y="26"/>
                  </a:lnTo>
                  <a:lnTo>
                    <a:pt x="1086" y="44"/>
                  </a:lnTo>
                  <a:lnTo>
                    <a:pt x="1102" y="66"/>
                  </a:lnTo>
                  <a:lnTo>
                    <a:pt x="1955" y="1543"/>
                  </a:lnTo>
                  <a:lnTo>
                    <a:pt x="1966" y="1571"/>
                  </a:lnTo>
                  <a:lnTo>
                    <a:pt x="1972" y="1599"/>
                  </a:lnTo>
                  <a:lnTo>
                    <a:pt x="1972" y="1627"/>
                  </a:lnTo>
                  <a:lnTo>
                    <a:pt x="1966" y="1653"/>
                  </a:lnTo>
                  <a:lnTo>
                    <a:pt x="1955" y="1678"/>
                  </a:lnTo>
                  <a:lnTo>
                    <a:pt x="1938" y="1700"/>
                  </a:lnTo>
                  <a:lnTo>
                    <a:pt x="1919" y="1718"/>
                  </a:lnTo>
                  <a:lnTo>
                    <a:pt x="1895" y="1732"/>
                  </a:lnTo>
                  <a:lnTo>
                    <a:pt x="1869" y="1741"/>
                  </a:lnTo>
                  <a:lnTo>
                    <a:pt x="1839" y="1744"/>
                  </a:lnTo>
                  <a:lnTo>
                    <a:pt x="1760" y="1744"/>
                  </a:lnTo>
                  <a:lnTo>
                    <a:pt x="1742" y="1741"/>
                  </a:lnTo>
                  <a:lnTo>
                    <a:pt x="1727" y="1733"/>
                  </a:lnTo>
                  <a:lnTo>
                    <a:pt x="1714" y="1722"/>
                  </a:lnTo>
                  <a:lnTo>
                    <a:pt x="1706" y="1705"/>
                  </a:lnTo>
                  <a:lnTo>
                    <a:pt x="1704" y="1688"/>
                  </a:lnTo>
                  <a:lnTo>
                    <a:pt x="1706" y="1671"/>
                  </a:lnTo>
                  <a:lnTo>
                    <a:pt x="1714" y="1656"/>
                  </a:lnTo>
                  <a:lnTo>
                    <a:pt x="1727" y="1643"/>
                  </a:lnTo>
                  <a:lnTo>
                    <a:pt x="1742" y="1635"/>
                  </a:lnTo>
                  <a:lnTo>
                    <a:pt x="1760" y="1632"/>
                  </a:lnTo>
                  <a:lnTo>
                    <a:pt x="1839" y="1632"/>
                  </a:lnTo>
                  <a:lnTo>
                    <a:pt x="1850" y="1629"/>
                  </a:lnTo>
                  <a:lnTo>
                    <a:pt x="1857" y="1621"/>
                  </a:lnTo>
                  <a:lnTo>
                    <a:pt x="1861" y="1610"/>
                  </a:lnTo>
                  <a:lnTo>
                    <a:pt x="1857" y="1600"/>
                  </a:lnTo>
                  <a:lnTo>
                    <a:pt x="1005" y="122"/>
                  </a:lnTo>
                  <a:lnTo>
                    <a:pt x="999" y="115"/>
                  </a:lnTo>
                  <a:lnTo>
                    <a:pt x="991" y="111"/>
                  </a:lnTo>
                  <a:lnTo>
                    <a:pt x="981" y="111"/>
                  </a:lnTo>
                  <a:lnTo>
                    <a:pt x="973" y="115"/>
                  </a:lnTo>
                  <a:lnTo>
                    <a:pt x="967" y="122"/>
                  </a:lnTo>
                  <a:lnTo>
                    <a:pt x="115" y="1600"/>
                  </a:lnTo>
                  <a:lnTo>
                    <a:pt x="111" y="1610"/>
                  </a:lnTo>
                  <a:lnTo>
                    <a:pt x="115" y="1621"/>
                  </a:lnTo>
                  <a:lnTo>
                    <a:pt x="122" y="1629"/>
                  </a:lnTo>
                  <a:lnTo>
                    <a:pt x="133" y="1632"/>
                  </a:lnTo>
                  <a:lnTo>
                    <a:pt x="1499" y="1632"/>
                  </a:lnTo>
                  <a:lnTo>
                    <a:pt x="1516" y="1635"/>
                  </a:lnTo>
                  <a:lnTo>
                    <a:pt x="1531" y="1643"/>
                  </a:lnTo>
                  <a:lnTo>
                    <a:pt x="1544" y="1656"/>
                  </a:lnTo>
                  <a:lnTo>
                    <a:pt x="1551" y="1671"/>
                  </a:lnTo>
                  <a:lnTo>
                    <a:pt x="1554" y="1688"/>
                  </a:lnTo>
                  <a:lnTo>
                    <a:pt x="1551" y="1705"/>
                  </a:lnTo>
                  <a:lnTo>
                    <a:pt x="1544" y="1722"/>
                  </a:lnTo>
                  <a:lnTo>
                    <a:pt x="1531" y="1733"/>
                  </a:lnTo>
                  <a:lnTo>
                    <a:pt x="1516" y="1741"/>
                  </a:lnTo>
                  <a:lnTo>
                    <a:pt x="1499" y="1744"/>
                  </a:lnTo>
                  <a:lnTo>
                    <a:pt x="133" y="1744"/>
                  </a:lnTo>
                  <a:lnTo>
                    <a:pt x="103" y="1741"/>
                  </a:lnTo>
                  <a:lnTo>
                    <a:pt x="77" y="1732"/>
                  </a:lnTo>
                  <a:lnTo>
                    <a:pt x="53" y="1718"/>
                  </a:lnTo>
                  <a:lnTo>
                    <a:pt x="32" y="1700"/>
                  </a:lnTo>
                  <a:lnTo>
                    <a:pt x="17" y="1678"/>
                  </a:lnTo>
                  <a:lnTo>
                    <a:pt x="6" y="1653"/>
                  </a:lnTo>
                  <a:lnTo>
                    <a:pt x="0" y="1627"/>
                  </a:lnTo>
                  <a:lnTo>
                    <a:pt x="0" y="1599"/>
                  </a:lnTo>
                  <a:lnTo>
                    <a:pt x="6" y="1571"/>
                  </a:lnTo>
                  <a:lnTo>
                    <a:pt x="17" y="1543"/>
                  </a:lnTo>
                  <a:lnTo>
                    <a:pt x="870" y="66"/>
                  </a:lnTo>
                  <a:lnTo>
                    <a:pt x="886" y="44"/>
                  </a:lnTo>
                  <a:lnTo>
                    <a:pt x="905" y="26"/>
                  </a:lnTo>
                  <a:lnTo>
                    <a:pt x="927" y="12"/>
                  </a:lnTo>
                  <a:lnTo>
                    <a:pt x="950" y="4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892300" y="1679575"/>
              <a:ext cx="257175" cy="520700"/>
            </a:xfrm>
            <a:custGeom>
              <a:avLst/>
              <a:gdLst>
                <a:gd name="T0" fmla="*/ 161 w 322"/>
                <a:gd name="T1" fmla="*/ 112 h 655"/>
                <a:gd name="T2" fmla="*/ 145 w 322"/>
                <a:gd name="T3" fmla="*/ 114 h 655"/>
                <a:gd name="T4" fmla="*/ 131 w 322"/>
                <a:gd name="T5" fmla="*/ 123 h 655"/>
                <a:gd name="T6" fmla="*/ 120 w 322"/>
                <a:gd name="T7" fmla="*/ 134 h 655"/>
                <a:gd name="T8" fmla="*/ 113 w 322"/>
                <a:gd name="T9" fmla="*/ 148 h 655"/>
                <a:gd name="T10" fmla="*/ 111 w 322"/>
                <a:gd name="T11" fmla="*/ 164 h 655"/>
                <a:gd name="T12" fmla="*/ 131 w 322"/>
                <a:gd name="T13" fmla="*/ 515 h 655"/>
                <a:gd name="T14" fmla="*/ 133 w 322"/>
                <a:gd name="T15" fmla="*/ 526 h 655"/>
                <a:gd name="T16" fmla="*/ 140 w 322"/>
                <a:gd name="T17" fmla="*/ 536 h 655"/>
                <a:gd name="T18" fmla="*/ 149 w 322"/>
                <a:gd name="T19" fmla="*/ 541 h 655"/>
                <a:gd name="T20" fmla="*/ 161 w 322"/>
                <a:gd name="T21" fmla="*/ 544 h 655"/>
                <a:gd name="T22" fmla="*/ 173 w 322"/>
                <a:gd name="T23" fmla="*/ 541 h 655"/>
                <a:gd name="T24" fmla="*/ 182 w 322"/>
                <a:gd name="T25" fmla="*/ 536 h 655"/>
                <a:gd name="T26" fmla="*/ 189 w 322"/>
                <a:gd name="T27" fmla="*/ 526 h 655"/>
                <a:gd name="T28" fmla="*/ 191 w 322"/>
                <a:gd name="T29" fmla="*/ 515 h 655"/>
                <a:gd name="T30" fmla="*/ 211 w 322"/>
                <a:gd name="T31" fmla="*/ 164 h 655"/>
                <a:gd name="T32" fmla="*/ 209 w 322"/>
                <a:gd name="T33" fmla="*/ 148 h 655"/>
                <a:gd name="T34" fmla="*/ 202 w 322"/>
                <a:gd name="T35" fmla="*/ 134 h 655"/>
                <a:gd name="T36" fmla="*/ 191 w 322"/>
                <a:gd name="T37" fmla="*/ 123 h 655"/>
                <a:gd name="T38" fmla="*/ 177 w 322"/>
                <a:gd name="T39" fmla="*/ 114 h 655"/>
                <a:gd name="T40" fmla="*/ 161 w 322"/>
                <a:gd name="T41" fmla="*/ 112 h 655"/>
                <a:gd name="T42" fmla="*/ 161 w 322"/>
                <a:gd name="T43" fmla="*/ 0 h 655"/>
                <a:gd name="T44" fmla="*/ 195 w 322"/>
                <a:gd name="T45" fmla="*/ 3 h 655"/>
                <a:gd name="T46" fmla="*/ 226 w 322"/>
                <a:gd name="T47" fmla="*/ 13 h 655"/>
                <a:gd name="T48" fmla="*/ 254 w 322"/>
                <a:gd name="T49" fmla="*/ 30 h 655"/>
                <a:gd name="T50" fmla="*/ 278 w 322"/>
                <a:gd name="T51" fmla="*/ 51 h 655"/>
                <a:gd name="T52" fmla="*/ 298 w 322"/>
                <a:gd name="T53" fmla="*/ 76 h 655"/>
                <a:gd name="T54" fmla="*/ 313 w 322"/>
                <a:gd name="T55" fmla="*/ 105 h 655"/>
                <a:gd name="T56" fmla="*/ 321 w 322"/>
                <a:gd name="T57" fmla="*/ 136 h 655"/>
                <a:gd name="T58" fmla="*/ 322 w 322"/>
                <a:gd name="T59" fmla="*/ 171 h 655"/>
                <a:gd name="T60" fmla="*/ 304 w 322"/>
                <a:gd name="T61" fmla="*/ 521 h 655"/>
                <a:gd name="T62" fmla="*/ 298 w 322"/>
                <a:gd name="T63" fmla="*/ 552 h 655"/>
                <a:gd name="T64" fmla="*/ 286 w 322"/>
                <a:gd name="T65" fmla="*/ 581 h 655"/>
                <a:gd name="T66" fmla="*/ 270 w 322"/>
                <a:gd name="T67" fmla="*/ 605 h 655"/>
                <a:gd name="T68" fmla="*/ 248 w 322"/>
                <a:gd name="T69" fmla="*/ 626 h 655"/>
                <a:gd name="T70" fmla="*/ 221 w 322"/>
                <a:gd name="T71" fmla="*/ 642 h 655"/>
                <a:gd name="T72" fmla="*/ 192 w 322"/>
                <a:gd name="T73" fmla="*/ 652 h 655"/>
                <a:gd name="T74" fmla="*/ 161 w 322"/>
                <a:gd name="T75" fmla="*/ 655 h 655"/>
                <a:gd name="T76" fmla="*/ 130 w 322"/>
                <a:gd name="T77" fmla="*/ 652 h 655"/>
                <a:gd name="T78" fmla="*/ 101 w 322"/>
                <a:gd name="T79" fmla="*/ 642 h 655"/>
                <a:gd name="T80" fmla="*/ 74 w 322"/>
                <a:gd name="T81" fmla="*/ 626 h 655"/>
                <a:gd name="T82" fmla="*/ 52 w 322"/>
                <a:gd name="T83" fmla="*/ 605 h 655"/>
                <a:gd name="T84" fmla="*/ 36 w 322"/>
                <a:gd name="T85" fmla="*/ 581 h 655"/>
                <a:gd name="T86" fmla="*/ 24 w 322"/>
                <a:gd name="T87" fmla="*/ 552 h 655"/>
                <a:gd name="T88" fmla="*/ 18 w 322"/>
                <a:gd name="T89" fmla="*/ 521 h 655"/>
                <a:gd name="T90" fmla="*/ 0 w 322"/>
                <a:gd name="T91" fmla="*/ 171 h 655"/>
                <a:gd name="T92" fmla="*/ 1 w 322"/>
                <a:gd name="T93" fmla="*/ 136 h 655"/>
                <a:gd name="T94" fmla="*/ 9 w 322"/>
                <a:gd name="T95" fmla="*/ 105 h 655"/>
                <a:gd name="T96" fmla="*/ 24 w 322"/>
                <a:gd name="T97" fmla="*/ 76 h 655"/>
                <a:gd name="T98" fmla="*/ 44 w 322"/>
                <a:gd name="T99" fmla="*/ 51 h 655"/>
                <a:gd name="T100" fmla="*/ 68 w 322"/>
                <a:gd name="T101" fmla="*/ 30 h 655"/>
                <a:gd name="T102" fmla="*/ 96 w 322"/>
                <a:gd name="T103" fmla="*/ 13 h 655"/>
                <a:gd name="T104" fmla="*/ 127 w 322"/>
                <a:gd name="T105" fmla="*/ 3 h 655"/>
                <a:gd name="T106" fmla="*/ 161 w 322"/>
                <a:gd name="T107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2" h="655">
                  <a:moveTo>
                    <a:pt x="161" y="112"/>
                  </a:moveTo>
                  <a:lnTo>
                    <a:pt x="145" y="114"/>
                  </a:lnTo>
                  <a:lnTo>
                    <a:pt x="131" y="123"/>
                  </a:lnTo>
                  <a:lnTo>
                    <a:pt x="120" y="134"/>
                  </a:lnTo>
                  <a:lnTo>
                    <a:pt x="113" y="148"/>
                  </a:lnTo>
                  <a:lnTo>
                    <a:pt x="111" y="164"/>
                  </a:lnTo>
                  <a:lnTo>
                    <a:pt x="131" y="515"/>
                  </a:lnTo>
                  <a:lnTo>
                    <a:pt x="133" y="526"/>
                  </a:lnTo>
                  <a:lnTo>
                    <a:pt x="140" y="536"/>
                  </a:lnTo>
                  <a:lnTo>
                    <a:pt x="149" y="541"/>
                  </a:lnTo>
                  <a:lnTo>
                    <a:pt x="161" y="544"/>
                  </a:lnTo>
                  <a:lnTo>
                    <a:pt x="173" y="541"/>
                  </a:lnTo>
                  <a:lnTo>
                    <a:pt x="182" y="536"/>
                  </a:lnTo>
                  <a:lnTo>
                    <a:pt x="189" y="526"/>
                  </a:lnTo>
                  <a:lnTo>
                    <a:pt x="191" y="515"/>
                  </a:lnTo>
                  <a:lnTo>
                    <a:pt x="211" y="164"/>
                  </a:lnTo>
                  <a:lnTo>
                    <a:pt x="209" y="148"/>
                  </a:lnTo>
                  <a:lnTo>
                    <a:pt x="202" y="134"/>
                  </a:lnTo>
                  <a:lnTo>
                    <a:pt x="191" y="123"/>
                  </a:lnTo>
                  <a:lnTo>
                    <a:pt x="177" y="114"/>
                  </a:lnTo>
                  <a:lnTo>
                    <a:pt x="161" y="112"/>
                  </a:lnTo>
                  <a:close/>
                  <a:moveTo>
                    <a:pt x="161" y="0"/>
                  </a:moveTo>
                  <a:lnTo>
                    <a:pt x="195" y="3"/>
                  </a:lnTo>
                  <a:lnTo>
                    <a:pt x="226" y="13"/>
                  </a:lnTo>
                  <a:lnTo>
                    <a:pt x="254" y="30"/>
                  </a:lnTo>
                  <a:lnTo>
                    <a:pt x="278" y="51"/>
                  </a:lnTo>
                  <a:lnTo>
                    <a:pt x="298" y="76"/>
                  </a:lnTo>
                  <a:lnTo>
                    <a:pt x="313" y="105"/>
                  </a:lnTo>
                  <a:lnTo>
                    <a:pt x="321" y="136"/>
                  </a:lnTo>
                  <a:lnTo>
                    <a:pt x="322" y="171"/>
                  </a:lnTo>
                  <a:lnTo>
                    <a:pt x="304" y="521"/>
                  </a:lnTo>
                  <a:lnTo>
                    <a:pt x="298" y="552"/>
                  </a:lnTo>
                  <a:lnTo>
                    <a:pt x="286" y="581"/>
                  </a:lnTo>
                  <a:lnTo>
                    <a:pt x="270" y="605"/>
                  </a:lnTo>
                  <a:lnTo>
                    <a:pt x="248" y="626"/>
                  </a:lnTo>
                  <a:lnTo>
                    <a:pt x="221" y="642"/>
                  </a:lnTo>
                  <a:lnTo>
                    <a:pt x="192" y="652"/>
                  </a:lnTo>
                  <a:lnTo>
                    <a:pt x="161" y="655"/>
                  </a:lnTo>
                  <a:lnTo>
                    <a:pt x="130" y="652"/>
                  </a:lnTo>
                  <a:lnTo>
                    <a:pt x="101" y="642"/>
                  </a:lnTo>
                  <a:lnTo>
                    <a:pt x="74" y="626"/>
                  </a:lnTo>
                  <a:lnTo>
                    <a:pt x="52" y="605"/>
                  </a:lnTo>
                  <a:lnTo>
                    <a:pt x="36" y="581"/>
                  </a:lnTo>
                  <a:lnTo>
                    <a:pt x="24" y="552"/>
                  </a:lnTo>
                  <a:lnTo>
                    <a:pt x="18" y="521"/>
                  </a:lnTo>
                  <a:lnTo>
                    <a:pt x="0" y="171"/>
                  </a:lnTo>
                  <a:lnTo>
                    <a:pt x="1" y="136"/>
                  </a:lnTo>
                  <a:lnTo>
                    <a:pt x="9" y="105"/>
                  </a:lnTo>
                  <a:lnTo>
                    <a:pt x="24" y="76"/>
                  </a:lnTo>
                  <a:lnTo>
                    <a:pt x="44" y="51"/>
                  </a:lnTo>
                  <a:lnTo>
                    <a:pt x="68" y="30"/>
                  </a:lnTo>
                  <a:lnTo>
                    <a:pt x="96" y="13"/>
                  </a:lnTo>
                  <a:lnTo>
                    <a:pt x="127" y="3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889125" y="2265363"/>
              <a:ext cx="263525" cy="263525"/>
            </a:xfrm>
            <a:custGeom>
              <a:avLst/>
              <a:gdLst>
                <a:gd name="T0" fmla="*/ 166 w 332"/>
                <a:gd name="T1" fmla="*/ 112 h 331"/>
                <a:gd name="T2" fmla="*/ 149 w 332"/>
                <a:gd name="T3" fmla="*/ 114 h 331"/>
                <a:gd name="T4" fmla="*/ 135 w 332"/>
                <a:gd name="T5" fmla="*/ 123 h 331"/>
                <a:gd name="T6" fmla="*/ 123 w 332"/>
                <a:gd name="T7" fmla="*/ 134 h 331"/>
                <a:gd name="T8" fmla="*/ 115 w 332"/>
                <a:gd name="T9" fmla="*/ 149 h 331"/>
                <a:gd name="T10" fmla="*/ 113 w 332"/>
                <a:gd name="T11" fmla="*/ 165 h 331"/>
                <a:gd name="T12" fmla="*/ 115 w 332"/>
                <a:gd name="T13" fmla="*/ 183 h 331"/>
                <a:gd name="T14" fmla="*/ 123 w 332"/>
                <a:gd name="T15" fmla="*/ 198 h 331"/>
                <a:gd name="T16" fmla="*/ 135 w 332"/>
                <a:gd name="T17" fmla="*/ 210 h 331"/>
                <a:gd name="T18" fmla="*/ 149 w 332"/>
                <a:gd name="T19" fmla="*/ 217 h 331"/>
                <a:gd name="T20" fmla="*/ 166 w 332"/>
                <a:gd name="T21" fmla="*/ 219 h 331"/>
                <a:gd name="T22" fmla="*/ 183 w 332"/>
                <a:gd name="T23" fmla="*/ 217 h 331"/>
                <a:gd name="T24" fmla="*/ 197 w 332"/>
                <a:gd name="T25" fmla="*/ 210 h 331"/>
                <a:gd name="T26" fmla="*/ 209 w 332"/>
                <a:gd name="T27" fmla="*/ 198 h 331"/>
                <a:gd name="T28" fmla="*/ 217 w 332"/>
                <a:gd name="T29" fmla="*/ 183 h 331"/>
                <a:gd name="T30" fmla="*/ 219 w 332"/>
                <a:gd name="T31" fmla="*/ 165 h 331"/>
                <a:gd name="T32" fmla="*/ 217 w 332"/>
                <a:gd name="T33" fmla="*/ 149 h 331"/>
                <a:gd name="T34" fmla="*/ 209 w 332"/>
                <a:gd name="T35" fmla="*/ 134 h 331"/>
                <a:gd name="T36" fmla="*/ 197 w 332"/>
                <a:gd name="T37" fmla="*/ 123 h 331"/>
                <a:gd name="T38" fmla="*/ 183 w 332"/>
                <a:gd name="T39" fmla="*/ 114 h 331"/>
                <a:gd name="T40" fmla="*/ 166 w 332"/>
                <a:gd name="T41" fmla="*/ 112 h 331"/>
                <a:gd name="T42" fmla="*/ 166 w 332"/>
                <a:gd name="T43" fmla="*/ 0 h 331"/>
                <a:gd name="T44" fmla="*/ 200 w 332"/>
                <a:gd name="T45" fmla="*/ 3 h 331"/>
                <a:gd name="T46" fmla="*/ 231 w 332"/>
                <a:gd name="T47" fmla="*/ 13 h 331"/>
                <a:gd name="T48" fmla="*/ 259 w 332"/>
                <a:gd name="T49" fmla="*/ 29 h 331"/>
                <a:gd name="T50" fmla="*/ 283 w 332"/>
                <a:gd name="T51" fmla="*/ 48 h 331"/>
                <a:gd name="T52" fmla="*/ 303 w 332"/>
                <a:gd name="T53" fmla="*/ 73 h 331"/>
                <a:gd name="T54" fmla="*/ 319 w 332"/>
                <a:gd name="T55" fmla="*/ 102 h 331"/>
                <a:gd name="T56" fmla="*/ 328 w 332"/>
                <a:gd name="T57" fmla="*/ 133 h 331"/>
                <a:gd name="T58" fmla="*/ 332 w 332"/>
                <a:gd name="T59" fmla="*/ 165 h 331"/>
                <a:gd name="T60" fmla="*/ 328 w 332"/>
                <a:gd name="T61" fmla="*/ 199 h 331"/>
                <a:gd name="T62" fmla="*/ 319 w 332"/>
                <a:gd name="T63" fmla="*/ 230 h 331"/>
                <a:gd name="T64" fmla="*/ 303 w 332"/>
                <a:gd name="T65" fmla="*/ 258 h 331"/>
                <a:gd name="T66" fmla="*/ 283 w 332"/>
                <a:gd name="T67" fmla="*/ 283 h 331"/>
                <a:gd name="T68" fmla="*/ 259 w 332"/>
                <a:gd name="T69" fmla="*/ 304 h 331"/>
                <a:gd name="T70" fmla="*/ 231 w 332"/>
                <a:gd name="T71" fmla="*/ 319 h 331"/>
                <a:gd name="T72" fmla="*/ 200 w 332"/>
                <a:gd name="T73" fmla="*/ 328 h 331"/>
                <a:gd name="T74" fmla="*/ 166 w 332"/>
                <a:gd name="T75" fmla="*/ 331 h 331"/>
                <a:gd name="T76" fmla="*/ 132 w 332"/>
                <a:gd name="T77" fmla="*/ 328 h 331"/>
                <a:gd name="T78" fmla="*/ 101 w 332"/>
                <a:gd name="T79" fmla="*/ 319 h 331"/>
                <a:gd name="T80" fmla="*/ 73 w 332"/>
                <a:gd name="T81" fmla="*/ 304 h 331"/>
                <a:gd name="T82" fmla="*/ 49 w 332"/>
                <a:gd name="T83" fmla="*/ 283 h 331"/>
                <a:gd name="T84" fmla="*/ 29 w 332"/>
                <a:gd name="T85" fmla="*/ 258 h 331"/>
                <a:gd name="T86" fmla="*/ 13 w 332"/>
                <a:gd name="T87" fmla="*/ 230 h 331"/>
                <a:gd name="T88" fmla="*/ 4 w 332"/>
                <a:gd name="T89" fmla="*/ 199 h 331"/>
                <a:gd name="T90" fmla="*/ 0 w 332"/>
                <a:gd name="T91" fmla="*/ 165 h 331"/>
                <a:gd name="T92" fmla="*/ 4 w 332"/>
                <a:gd name="T93" fmla="*/ 133 h 331"/>
                <a:gd name="T94" fmla="*/ 13 w 332"/>
                <a:gd name="T95" fmla="*/ 102 h 331"/>
                <a:gd name="T96" fmla="*/ 29 w 332"/>
                <a:gd name="T97" fmla="*/ 73 h 331"/>
                <a:gd name="T98" fmla="*/ 49 w 332"/>
                <a:gd name="T99" fmla="*/ 48 h 331"/>
                <a:gd name="T100" fmla="*/ 73 w 332"/>
                <a:gd name="T101" fmla="*/ 29 h 331"/>
                <a:gd name="T102" fmla="*/ 101 w 332"/>
                <a:gd name="T103" fmla="*/ 13 h 331"/>
                <a:gd name="T104" fmla="*/ 132 w 332"/>
                <a:gd name="T105" fmla="*/ 3 h 331"/>
                <a:gd name="T106" fmla="*/ 166 w 332"/>
                <a:gd name="T10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2" h="331">
                  <a:moveTo>
                    <a:pt x="166" y="112"/>
                  </a:moveTo>
                  <a:lnTo>
                    <a:pt x="149" y="114"/>
                  </a:lnTo>
                  <a:lnTo>
                    <a:pt x="135" y="123"/>
                  </a:lnTo>
                  <a:lnTo>
                    <a:pt x="123" y="134"/>
                  </a:lnTo>
                  <a:lnTo>
                    <a:pt x="115" y="149"/>
                  </a:lnTo>
                  <a:lnTo>
                    <a:pt x="113" y="165"/>
                  </a:lnTo>
                  <a:lnTo>
                    <a:pt x="115" y="183"/>
                  </a:lnTo>
                  <a:lnTo>
                    <a:pt x="123" y="198"/>
                  </a:lnTo>
                  <a:lnTo>
                    <a:pt x="135" y="210"/>
                  </a:lnTo>
                  <a:lnTo>
                    <a:pt x="149" y="217"/>
                  </a:lnTo>
                  <a:lnTo>
                    <a:pt x="166" y="219"/>
                  </a:lnTo>
                  <a:lnTo>
                    <a:pt x="183" y="217"/>
                  </a:lnTo>
                  <a:lnTo>
                    <a:pt x="197" y="210"/>
                  </a:lnTo>
                  <a:lnTo>
                    <a:pt x="209" y="198"/>
                  </a:lnTo>
                  <a:lnTo>
                    <a:pt x="217" y="183"/>
                  </a:lnTo>
                  <a:lnTo>
                    <a:pt x="219" y="165"/>
                  </a:lnTo>
                  <a:lnTo>
                    <a:pt x="217" y="149"/>
                  </a:lnTo>
                  <a:lnTo>
                    <a:pt x="209" y="134"/>
                  </a:lnTo>
                  <a:lnTo>
                    <a:pt x="197" y="123"/>
                  </a:lnTo>
                  <a:lnTo>
                    <a:pt x="183" y="114"/>
                  </a:lnTo>
                  <a:lnTo>
                    <a:pt x="166" y="112"/>
                  </a:lnTo>
                  <a:close/>
                  <a:moveTo>
                    <a:pt x="166" y="0"/>
                  </a:moveTo>
                  <a:lnTo>
                    <a:pt x="200" y="3"/>
                  </a:lnTo>
                  <a:lnTo>
                    <a:pt x="231" y="13"/>
                  </a:lnTo>
                  <a:lnTo>
                    <a:pt x="259" y="29"/>
                  </a:lnTo>
                  <a:lnTo>
                    <a:pt x="283" y="48"/>
                  </a:lnTo>
                  <a:lnTo>
                    <a:pt x="303" y="73"/>
                  </a:lnTo>
                  <a:lnTo>
                    <a:pt x="319" y="102"/>
                  </a:lnTo>
                  <a:lnTo>
                    <a:pt x="328" y="133"/>
                  </a:lnTo>
                  <a:lnTo>
                    <a:pt x="332" y="165"/>
                  </a:lnTo>
                  <a:lnTo>
                    <a:pt x="328" y="199"/>
                  </a:lnTo>
                  <a:lnTo>
                    <a:pt x="319" y="230"/>
                  </a:lnTo>
                  <a:lnTo>
                    <a:pt x="303" y="258"/>
                  </a:lnTo>
                  <a:lnTo>
                    <a:pt x="283" y="283"/>
                  </a:lnTo>
                  <a:lnTo>
                    <a:pt x="259" y="304"/>
                  </a:lnTo>
                  <a:lnTo>
                    <a:pt x="231" y="319"/>
                  </a:lnTo>
                  <a:lnTo>
                    <a:pt x="200" y="328"/>
                  </a:lnTo>
                  <a:lnTo>
                    <a:pt x="166" y="331"/>
                  </a:lnTo>
                  <a:lnTo>
                    <a:pt x="132" y="328"/>
                  </a:lnTo>
                  <a:lnTo>
                    <a:pt x="101" y="319"/>
                  </a:lnTo>
                  <a:lnTo>
                    <a:pt x="73" y="304"/>
                  </a:lnTo>
                  <a:lnTo>
                    <a:pt x="49" y="283"/>
                  </a:lnTo>
                  <a:lnTo>
                    <a:pt x="29" y="258"/>
                  </a:lnTo>
                  <a:lnTo>
                    <a:pt x="13" y="230"/>
                  </a:lnTo>
                  <a:lnTo>
                    <a:pt x="4" y="199"/>
                  </a:lnTo>
                  <a:lnTo>
                    <a:pt x="0" y="165"/>
                  </a:lnTo>
                  <a:lnTo>
                    <a:pt x="4" y="133"/>
                  </a:lnTo>
                  <a:lnTo>
                    <a:pt x="13" y="102"/>
                  </a:lnTo>
                  <a:lnTo>
                    <a:pt x="29" y="73"/>
                  </a:lnTo>
                  <a:lnTo>
                    <a:pt x="49" y="48"/>
                  </a:lnTo>
                  <a:lnTo>
                    <a:pt x="73" y="29"/>
                  </a:lnTo>
                  <a:lnTo>
                    <a:pt x="101" y="13"/>
                  </a:lnTo>
                  <a:lnTo>
                    <a:pt x="132" y="3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501650" y="576263"/>
              <a:ext cx="3038475" cy="1563688"/>
            </a:xfrm>
            <a:custGeom>
              <a:avLst/>
              <a:gdLst>
                <a:gd name="T0" fmla="*/ 2826 w 3828"/>
                <a:gd name="T1" fmla="*/ 945 h 1971"/>
                <a:gd name="T2" fmla="*/ 3084 w 3828"/>
                <a:gd name="T3" fmla="*/ 1282 h 1971"/>
                <a:gd name="T4" fmla="*/ 3225 w 3828"/>
                <a:gd name="T5" fmla="*/ 1685 h 1971"/>
                <a:gd name="T6" fmla="*/ 3696 w 3828"/>
                <a:gd name="T7" fmla="*/ 1647 h 1971"/>
                <a:gd name="T8" fmla="*/ 3544 w 3828"/>
                <a:gd name="T9" fmla="*/ 1148 h 1971"/>
                <a:gd name="T10" fmla="*/ 3258 w 3828"/>
                <a:gd name="T11" fmla="*/ 715 h 1971"/>
                <a:gd name="T12" fmla="*/ 2856 w 3828"/>
                <a:gd name="T13" fmla="*/ 377 h 1971"/>
                <a:gd name="T14" fmla="*/ 784 w 3828"/>
                <a:gd name="T15" fmla="*/ 672 h 1971"/>
                <a:gd name="T16" fmla="*/ 742 w 3828"/>
                <a:gd name="T17" fmla="*/ 775 h 1971"/>
                <a:gd name="T18" fmla="*/ 476 w 3828"/>
                <a:gd name="T19" fmla="*/ 829 h 1971"/>
                <a:gd name="T20" fmla="*/ 232 w 3828"/>
                <a:gd name="T21" fmla="*/ 1267 h 1971"/>
                <a:gd name="T22" fmla="*/ 119 w 3828"/>
                <a:gd name="T23" fmla="*/ 1757 h 1971"/>
                <a:gd name="T24" fmla="*/ 621 w 3828"/>
                <a:gd name="T25" fmla="*/ 1602 h 1971"/>
                <a:gd name="T26" fmla="*/ 786 w 3828"/>
                <a:gd name="T27" fmla="*/ 1209 h 1971"/>
                <a:gd name="T28" fmla="*/ 1067 w 3828"/>
                <a:gd name="T29" fmla="*/ 888 h 1971"/>
                <a:gd name="T30" fmla="*/ 328 w 3828"/>
                <a:gd name="T31" fmla="*/ 576 h 1971"/>
                <a:gd name="T32" fmla="*/ 479 w 3828"/>
                <a:gd name="T33" fmla="*/ 616 h 1971"/>
                <a:gd name="T34" fmla="*/ 645 w 3828"/>
                <a:gd name="T35" fmla="*/ 662 h 1971"/>
                <a:gd name="T36" fmla="*/ 636 w 3828"/>
                <a:gd name="T37" fmla="*/ 553 h 1971"/>
                <a:gd name="T38" fmla="*/ 589 w 3828"/>
                <a:gd name="T39" fmla="*/ 376 h 1971"/>
                <a:gd name="T40" fmla="*/ 2126 w 3828"/>
                <a:gd name="T41" fmla="*/ 12 h 1971"/>
                <a:gd name="T42" fmla="*/ 2631 w 3828"/>
                <a:gd name="T43" fmla="*/ 138 h 1971"/>
                <a:gd name="T44" fmla="*/ 3077 w 3828"/>
                <a:gd name="T45" fmla="*/ 394 h 1971"/>
                <a:gd name="T46" fmla="*/ 3444 w 3828"/>
                <a:gd name="T47" fmla="*/ 764 h 1971"/>
                <a:gd name="T48" fmla="*/ 3709 w 3828"/>
                <a:gd name="T49" fmla="*/ 1246 h 1971"/>
                <a:gd name="T50" fmla="*/ 3825 w 3828"/>
                <a:gd name="T51" fmla="*/ 1800 h 1971"/>
                <a:gd name="T52" fmla="*/ 3790 w 3828"/>
                <a:gd name="T53" fmla="*/ 1967 h 1971"/>
                <a:gd name="T54" fmla="*/ 3144 w 3828"/>
                <a:gd name="T55" fmla="*/ 1947 h 1971"/>
                <a:gd name="T56" fmla="*/ 3104 w 3828"/>
                <a:gd name="T57" fmla="*/ 1650 h 1971"/>
                <a:gd name="T58" fmla="*/ 2938 w 3828"/>
                <a:gd name="T59" fmla="*/ 1256 h 1971"/>
                <a:gd name="T60" fmla="*/ 2651 w 3828"/>
                <a:gd name="T61" fmla="*/ 944 h 1971"/>
                <a:gd name="T62" fmla="*/ 2269 w 3828"/>
                <a:gd name="T63" fmla="*/ 748 h 1971"/>
                <a:gd name="T64" fmla="*/ 1822 w 3828"/>
                <a:gd name="T65" fmla="*/ 699 h 1971"/>
                <a:gd name="T66" fmla="*/ 1397 w 3828"/>
                <a:gd name="T67" fmla="*/ 810 h 1971"/>
                <a:gd name="T68" fmla="*/ 1050 w 3828"/>
                <a:gd name="T69" fmla="*/ 1056 h 1971"/>
                <a:gd name="T70" fmla="*/ 807 w 3828"/>
                <a:gd name="T71" fmla="*/ 1404 h 1971"/>
                <a:gd name="T72" fmla="*/ 698 w 3828"/>
                <a:gd name="T73" fmla="*/ 1824 h 1971"/>
                <a:gd name="T74" fmla="*/ 657 w 3828"/>
                <a:gd name="T75" fmla="*/ 1967 h 1971"/>
                <a:gd name="T76" fmla="*/ 10 w 3828"/>
                <a:gd name="T77" fmla="*/ 1947 h 1971"/>
                <a:gd name="T78" fmla="*/ 28 w 3828"/>
                <a:gd name="T79" fmla="*/ 1591 h 1971"/>
                <a:gd name="T80" fmla="*/ 190 w 3828"/>
                <a:gd name="T81" fmla="*/ 1081 h 1971"/>
                <a:gd name="T82" fmla="*/ 264 w 3828"/>
                <a:gd name="T83" fmla="*/ 676 h 1971"/>
                <a:gd name="T84" fmla="*/ 198 w 3828"/>
                <a:gd name="T85" fmla="*/ 600 h 1971"/>
                <a:gd name="T86" fmla="*/ 522 w 3828"/>
                <a:gd name="T87" fmla="*/ 223 h 1971"/>
                <a:gd name="T88" fmla="*/ 621 w 3828"/>
                <a:gd name="T89" fmla="*/ 203 h 1971"/>
                <a:gd name="T90" fmla="*/ 717 w 3828"/>
                <a:gd name="T91" fmla="*/ 420 h 1971"/>
                <a:gd name="T92" fmla="*/ 1124 w 3828"/>
                <a:gd name="T93" fmla="*/ 170 h 1971"/>
                <a:gd name="T94" fmla="*/ 1198 w 3828"/>
                <a:gd name="T95" fmla="*/ 198 h 1971"/>
                <a:gd name="T96" fmla="*/ 1169 w 3828"/>
                <a:gd name="T97" fmla="*/ 272 h 1971"/>
                <a:gd name="T98" fmla="*/ 1471 w 3828"/>
                <a:gd name="T99" fmla="*/ 658 h 1971"/>
                <a:gd name="T100" fmla="*/ 1914 w 3828"/>
                <a:gd name="T101" fmla="*/ 583 h 1971"/>
                <a:gd name="T102" fmla="*/ 2357 w 3828"/>
                <a:gd name="T103" fmla="*/ 658 h 1971"/>
                <a:gd name="T104" fmla="*/ 2559 w 3828"/>
                <a:gd name="T105" fmla="*/ 231 h 1971"/>
                <a:gd name="T106" fmla="*/ 2024 w 3828"/>
                <a:gd name="T107" fmla="*/ 115 h 1971"/>
                <a:gd name="T108" fmla="*/ 1507 w 3828"/>
                <a:gd name="T109" fmla="*/ 158 h 1971"/>
                <a:gd name="T110" fmla="*/ 1347 w 3828"/>
                <a:gd name="T111" fmla="*/ 162 h 1971"/>
                <a:gd name="T112" fmla="*/ 1361 w 3828"/>
                <a:gd name="T113" fmla="*/ 84 h 1971"/>
                <a:gd name="T114" fmla="*/ 1805 w 3828"/>
                <a:gd name="T115" fmla="*/ 3 h 1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28" h="1971">
                  <a:moveTo>
                    <a:pt x="2856" y="377"/>
                  </a:moveTo>
                  <a:lnTo>
                    <a:pt x="2619" y="786"/>
                  </a:lnTo>
                  <a:lnTo>
                    <a:pt x="2692" y="835"/>
                  </a:lnTo>
                  <a:lnTo>
                    <a:pt x="2761" y="888"/>
                  </a:lnTo>
                  <a:lnTo>
                    <a:pt x="2826" y="945"/>
                  </a:lnTo>
                  <a:lnTo>
                    <a:pt x="2886" y="1006"/>
                  </a:lnTo>
                  <a:lnTo>
                    <a:pt x="2943" y="1070"/>
                  </a:lnTo>
                  <a:lnTo>
                    <a:pt x="2995" y="1139"/>
                  </a:lnTo>
                  <a:lnTo>
                    <a:pt x="3042" y="1209"/>
                  </a:lnTo>
                  <a:lnTo>
                    <a:pt x="3084" y="1282"/>
                  </a:lnTo>
                  <a:lnTo>
                    <a:pt x="3123" y="1359"/>
                  </a:lnTo>
                  <a:lnTo>
                    <a:pt x="3156" y="1438"/>
                  </a:lnTo>
                  <a:lnTo>
                    <a:pt x="3184" y="1519"/>
                  </a:lnTo>
                  <a:lnTo>
                    <a:pt x="3207" y="1602"/>
                  </a:lnTo>
                  <a:lnTo>
                    <a:pt x="3225" y="1685"/>
                  </a:lnTo>
                  <a:lnTo>
                    <a:pt x="3238" y="1771"/>
                  </a:lnTo>
                  <a:lnTo>
                    <a:pt x="3243" y="1858"/>
                  </a:lnTo>
                  <a:lnTo>
                    <a:pt x="3715" y="1858"/>
                  </a:lnTo>
                  <a:lnTo>
                    <a:pt x="3709" y="1752"/>
                  </a:lnTo>
                  <a:lnTo>
                    <a:pt x="3696" y="1647"/>
                  </a:lnTo>
                  <a:lnTo>
                    <a:pt x="3677" y="1544"/>
                  </a:lnTo>
                  <a:lnTo>
                    <a:pt x="3653" y="1441"/>
                  </a:lnTo>
                  <a:lnTo>
                    <a:pt x="3622" y="1342"/>
                  </a:lnTo>
                  <a:lnTo>
                    <a:pt x="3586" y="1243"/>
                  </a:lnTo>
                  <a:lnTo>
                    <a:pt x="3544" y="1148"/>
                  </a:lnTo>
                  <a:lnTo>
                    <a:pt x="3497" y="1055"/>
                  </a:lnTo>
                  <a:lnTo>
                    <a:pt x="3445" y="966"/>
                  </a:lnTo>
                  <a:lnTo>
                    <a:pt x="3387" y="879"/>
                  </a:lnTo>
                  <a:lnTo>
                    <a:pt x="3326" y="795"/>
                  </a:lnTo>
                  <a:lnTo>
                    <a:pt x="3258" y="715"/>
                  </a:lnTo>
                  <a:lnTo>
                    <a:pt x="3187" y="638"/>
                  </a:lnTo>
                  <a:lnTo>
                    <a:pt x="3110" y="567"/>
                  </a:lnTo>
                  <a:lnTo>
                    <a:pt x="3030" y="499"/>
                  </a:lnTo>
                  <a:lnTo>
                    <a:pt x="2944" y="435"/>
                  </a:lnTo>
                  <a:lnTo>
                    <a:pt x="2856" y="377"/>
                  </a:lnTo>
                  <a:close/>
                  <a:moveTo>
                    <a:pt x="972" y="377"/>
                  </a:moveTo>
                  <a:lnTo>
                    <a:pt x="896" y="427"/>
                  </a:lnTo>
                  <a:lnTo>
                    <a:pt x="820" y="482"/>
                  </a:lnTo>
                  <a:lnTo>
                    <a:pt x="749" y="540"/>
                  </a:lnTo>
                  <a:lnTo>
                    <a:pt x="784" y="672"/>
                  </a:lnTo>
                  <a:lnTo>
                    <a:pt x="788" y="698"/>
                  </a:lnTo>
                  <a:lnTo>
                    <a:pt x="784" y="721"/>
                  </a:lnTo>
                  <a:lnTo>
                    <a:pt x="775" y="743"/>
                  </a:lnTo>
                  <a:lnTo>
                    <a:pt x="761" y="760"/>
                  </a:lnTo>
                  <a:lnTo>
                    <a:pt x="742" y="775"/>
                  </a:lnTo>
                  <a:lnTo>
                    <a:pt x="722" y="785"/>
                  </a:lnTo>
                  <a:lnTo>
                    <a:pt x="697" y="788"/>
                  </a:lnTo>
                  <a:lnTo>
                    <a:pt x="673" y="785"/>
                  </a:lnTo>
                  <a:lnTo>
                    <a:pt x="539" y="749"/>
                  </a:lnTo>
                  <a:lnTo>
                    <a:pt x="476" y="829"/>
                  </a:lnTo>
                  <a:lnTo>
                    <a:pt x="418" y="911"/>
                  </a:lnTo>
                  <a:lnTo>
                    <a:pt x="363" y="996"/>
                  </a:lnTo>
                  <a:lnTo>
                    <a:pt x="314" y="1084"/>
                  </a:lnTo>
                  <a:lnTo>
                    <a:pt x="270" y="1175"/>
                  </a:lnTo>
                  <a:lnTo>
                    <a:pt x="232" y="1267"/>
                  </a:lnTo>
                  <a:lnTo>
                    <a:pt x="198" y="1363"/>
                  </a:lnTo>
                  <a:lnTo>
                    <a:pt x="171" y="1459"/>
                  </a:lnTo>
                  <a:lnTo>
                    <a:pt x="147" y="1556"/>
                  </a:lnTo>
                  <a:lnTo>
                    <a:pt x="131" y="1656"/>
                  </a:lnTo>
                  <a:lnTo>
                    <a:pt x="119" y="1757"/>
                  </a:lnTo>
                  <a:lnTo>
                    <a:pt x="113" y="1858"/>
                  </a:lnTo>
                  <a:lnTo>
                    <a:pt x="585" y="1858"/>
                  </a:lnTo>
                  <a:lnTo>
                    <a:pt x="590" y="1771"/>
                  </a:lnTo>
                  <a:lnTo>
                    <a:pt x="603" y="1685"/>
                  </a:lnTo>
                  <a:lnTo>
                    <a:pt x="621" y="1602"/>
                  </a:lnTo>
                  <a:lnTo>
                    <a:pt x="644" y="1519"/>
                  </a:lnTo>
                  <a:lnTo>
                    <a:pt x="672" y="1438"/>
                  </a:lnTo>
                  <a:lnTo>
                    <a:pt x="705" y="1359"/>
                  </a:lnTo>
                  <a:lnTo>
                    <a:pt x="744" y="1282"/>
                  </a:lnTo>
                  <a:lnTo>
                    <a:pt x="786" y="1209"/>
                  </a:lnTo>
                  <a:lnTo>
                    <a:pt x="833" y="1139"/>
                  </a:lnTo>
                  <a:lnTo>
                    <a:pt x="885" y="1070"/>
                  </a:lnTo>
                  <a:lnTo>
                    <a:pt x="942" y="1006"/>
                  </a:lnTo>
                  <a:lnTo>
                    <a:pt x="1002" y="945"/>
                  </a:lnTo>
                  <a:lnTo>
                    <a:pt x="1067" y="888"/>
                  </a:lnTo>
                  <a:lnTo>
                    <a:pt x="1136" y="835"/>
                  </a:lnTo>
                  <a:lnTo>
                    <a:pt x="1209" y="786"/>
                  </a:lnTo>
                  <a:lnTo>
                    <a:pt x="972" y="377"/>
                  </a:lnTo>
                  <a:close/>
                  <a:moveTo>
                    <a:pt x="577" y="328"/>
                  </a:moveTo>
                  <a:lnTo>
                    <a:pt x="328" y="576"/>
                  </a:lnTo>
                  <a:lnTo>
                    <a:pt x="349" y="582"/>
                  </a:lnTo>
                  <a:lnTo>
                    <a:pt x="377" y="589"/>
                  </a:lnTo>
                  <a:lnTo>
                    <a:pt x="408" y="598"/>
                  </a:lnTo>
                  <a:lnTo>
                    <a:pt x="443" y="607"/>
                  </a:lnTo>
                  <a:lnTo>
                    <a:pt x="479" y="616"/>
                  </a:lnTo>
                  <a:lnTo>
                    <a:pt x="516" y="627"/>
                  </a:lnTo>
                  <a:lnTo>
                    <a:pt x="552" y="636"/>
                  </a:lnTo>
                  <a:lnTo>
                    <a:pt x="587" y="645"/>
                  </a:lnTo>
                  <a:lnTo>
                    <a:pt x="618" y="654"/>
                  </a:lnTo>
                  <a:lnTo>
                    <a:pt x="645" y="662"/>
                  </a:lnTo>
                  <a:lnTo>
                    <a:pt x="667" y="667"/>
                  </a:lnTo>
                  <a:lnTo>
                    <a:pt x="661" y="645"/>
                  </a:lnTo>
                  <a:lnTo>
                    <a:pt x="654" y="618"/>
                  </a:lnTo>
                  <a:lnTo>
                    <a:pt x="645" y="586"/>
                  </a:lnTo>
                  <a:lnTo>
                    <a:pt x="636" y="553"/>
                  </a:lnTo>
                  <a:lnTo>
                    <a:pt x="626" y="515"/>
                  </a:lnTo>
                  <a:lnTo>
                    <a:pt x="617" y="478"/>
                  </a:lnTo>
                  <a:lnTo>
                    <a:pt x="607" y="442"/>
                  </a:lnTo>
                  <a:lnTo>
                    <a:pt x="597" y="408"/>
                  </a:lnTo>
                  <a:lnTo>
                    <a:pt x="589" y="376"/>
                  </a:lnTo>
                  <a:lnTo>
                    <a:pt x="582" y="350"/>
                  </a:lnTo>
                  <a:lnTo>
                    <a:pt x="577" y="328"/>
                  </a:lnTo>
                  <a:close/>
                  <a:moveTo>
                    <a:pt x="1914" y="0"/>
                  </a:moveTo>
                  <a:lnTo>
                    <a:pt x="2021" y="3"/>
                  </a:lnTo>
                  <a:lnTo>
                    <a:pt x="2126" y="12"/>
                  </a:lnTo>
                  <a:lnTo>
                    <a:pt x="2231" y="26"/>
                  </a:lnTo>
                  <a:lnTo>
                    <a:pt x="2333" y="46"/>
                  </a:lnTo>
                  <a:lnTo>
                    <a:pt x="2434" y="71"/>
                  </a:lnTo>
                  <a:lnTo>
                    <a:pt x="2533" y="102"/>
                  </a:lnTo>
                  <a:lnTo>
                    <a:pt x="2631" y="138"/>
                  </a:lnTo>
                  <a:lnTo>
                    <a:pt x="2725" y="180"/>
                  </a:lnTo>
                  <a:lnTo>
                    <a:pt x="2818" y="227"/>
                  </a:lnTo>
                  <a:lnTo>
                    <a:pt x="2907" y="278"/>
                  </a:lnTo>
                  <a:lnTo>
                    <a:pt x="2994" y="333"/>
                  </a:lnTo>
                  <a:lnTo>
                    <a:pt x="3077" y="394"/>
                  </a:lnTo>
                  <a:lnTo>
                    <a:pt x="3159" y="460"/>
                  </a:lnTo>
                  <a:lnTo>
                    <a:pt x="3235" y="529"/>
                  </a:lnTo>
                  <a:lnTo>
                    <a:pt x="3308" y="603"/>
                  </a:lnTo>
                  <a:lnTo>
                    <a:pt x="3378" y="681"/>
                  </a:lnTo>
                  <a:lnTo>
                    <a:pt x="3444" y="764"/>
                  </a:lnTo>
                  <a:lnTo>
                    <a:pt x="3506" y="850"/>
                  </a:lnTo>
                  <a:lnTo>
                    <a:pt x="3561" y="939"/>
                  </a:lnTo>
                  <a:lnTo>
                    <a:pt x="3617" y="1039"/>
                  </a:lnTo>
                  <a:lnTo>
                    <a:pt x="3666" y="1142"/>
                  </a:lnTo>
                  <a:lnTo>
                    <a:pt x="3709" y="1246"/>
                  </a:lnTo>
                  <a:lnTo>
                    <a:pt x="3744" y="1354"/>
                  </a:lnTo>
                  <a:lnTo>
                    <a:pt x="3775" y="1463"/>
                  </a:lnTo>
                  <a:lnTo>
                    <a:pt x="3798" y="1574"/>
                  </a:lnTo>
                  <a:lnTo>
                    <a:pt x="3814" y="1686"/>
                  </a:lnTo>
                  <a:lnTo>
                    <a:pt x="3825" y="1800"/>
                  </a:lnTo>
                  <a:lnTo>
                    <a:pt x="3828" y="1915"/>
                  </a:lnTo>
                  <a:lnTo>
                    <a:pt x="3826" y="1932"/>
                  </a:lnTo>
                  <a:lnTo>
                    <a:pt x="3818" y="1947"/>
                  </a:lnTo>
                  <a:lnTo>
                    <a:pt x="3805" y="1960"/>
                  </a:lnTo>
                  <a:lnTo>
                    <a:pt x="3790" y="1967"/>
                  </a:lnTo>
                  <a:lnTo>
                    <a:pt x="3772" y="1971"/>
                  </a:lnTo>
                  <a:lnTo>
                    <a:pt x="3189" y="1971"/>
                  </a:lnTo>
                  <a:lnTo>
                    <a:pt x="3171" y="1967"/>
                  </a:lnTo>
                  <a:lnTo>
                    <a:pt x="3156" y="1960"/>
                  </a:lnTo>
                  <a:lnTo>
                    <a:pt x="3144" y="1947"/>
                  </a:lnTo>
                  <a:lnTo>
                    <a:pt x="3135" y="1932"/>
                  </a:lnTo>
                  <a:lnTo>
                    <a:pt x="3133" y="1915"/>
                  </a:lnTo>
                  <a:lnTo>
                    <a:pt x="3130" y="1824"/>
                  </a:lnTo>
                  <a:lnTo>
                    <a:pt x="3120" y="1736"/>
                  </a:lnTo>
                  <a:lnTo>
                    <a:pt x="3104" y="1650"/>
                  </a:lnTo>
                  <a:lnTo>
                    <a:pt x="3082" y="1567"/>
                  </a:lnTo>
                  <a:lnTo>
                    <a:pt x="3054" y="1484"/>
                  </a:lnTo>
                  <a:lnTo>
                    <a:pt x="3021" y="1405"/>
                  </a:lnTo>
                  <a:lnTo>
                    <a:pt x="2982" y="1329"/>
                  </a:lnTo>
                  <a:lnTo>
                    <a:pt x="2938" y="1256"/>
                  </a:lnTo>
                  <a:lnTo>
                    <a:pt x="2890" y="1185"/>
                  </a:lnTo>
                  <a:lnTo>
                    <a:pt x="2836" y="1119"/>
                  </a:lnTo>
                  <a:lnTo>
                    <a:pt x="2779" y="1056"/>
                  </a:lnTo>
                  <a:lnTo>
                    <a:pt x="2717" y="998"/>
                  </a:lnTo>
                  <a:lnTo>
                    <a:pt x="2651" y="944"/>
                  </a:lnTo>
                  <a:lnTo>
                    <a:pt x="2581" y="894"/>
                  </a:lnTo>
                  <a:lnTo>
                    <a:pt x="2508" y="850"/>
                  </a:lnTo>
                  <a:lnTo>
                    <a:pt x="2431" y="810"/>
                  </a:lnTo>
                  <a:lnTo>
                    <a:pt x="2351" y="775"/>
                  </a:lnTo>
                  <a:lnTo>
                    <a:pt x="2269" y="748"/>
                  </a:lnTo>
                  <a:lnTo>
                    <a:pt x="2183" y="724"/>
                  </a:lnTo>
                  <a:lnTo>
                    <a:pt x="2096" y="708"/>
                  </a:lnTo>
                  <a:lnTo>
                    <a:pt x="2006" y="699"/>
                  </a:lnTo>
                  <a:lnTo>
                    <a:pt x="1914" y="695"/>
                  </a:lnTo>
                  <a:lnTo>
                    <a:pt x="1822" y="699"/>
                  </a:lnTo>
                  <a:lnTo>
                    <a:pt x="1732" y="708"/>
                  </a:lnTo>
                  <a:lnTo>
                    <a:pt x="1645" y="724"/>
                  </a:lnTo>
                  <a:lnTo>
                    <a:pt x="1559" y="748"/>
                  </a:lnTo>
                  <a:lnTo>
                    <a:pt x="1477" y="775"/>
                  </a:lnTo>
                  <a:lnTo>
                    <a:pt x="1397" y="810"/>
                  </a:lnTo>
                  <a:lnTo>
                    <a:pt x="1320" y="850"/>
                  </a:lnTo>
                  <a:lnTo>
                    <a:pt x="1247" y="894"/>
                  </a:lnTo>
                  <a:lnTo>
                    <a:pt x="1177" y="944"/>
                  </a:lnTo>
                  <a:lnTo>
                    <a:pt x="1111" y="998"/>
                  </a:lnTo>
                  <a:lnTo>
                    <a:pt x="1050" y="1056"/>
                  </a:lnTo>
                  <a:lnTo>
                    <a:pt x="992" y="1119"/>
                  </a:lnTo>
                  <a:lnTo>
                    <a:pt x="938" y="1185"/>
                  </a:lnTo>
                  <a:lnTo>
                    <a:pt x="890" y="1255"/>
                  </a:lnTo>
                  <a:lnTo>
                    <a:pt x="846" y="1329"/>
                  </a:lnTo>
                  <a:lnTo>
                    <a:pt x="807" y="1404"/>
                  </a:lnTo>
                  <a:lnTo>
                    <a:pt x="774" y="1484"/>
                  </a:lnTo>
                  <a:lnTo>
                    <a:pt x="746" y="1566"/>
                  </a:lnTo>
                  <a:lnTo>
                    <a:pt x="724" y="1650"/>
                  </a:lnTo>
                  <a:lnTo>
                    <a:pt x="708" y="1736"/>
                  </a:lnTo>
                  <a:lnTo>
                    <a:pt x="698" y="1824"/>
                  </a:lnTo>
                  <a:lnTo>
                    <a:pt x="695" y="1915"/>
                  </a:lnTo>
                  <a:lnTo>
                    <a:pt x="693" y="1932"/>
                  </a:lnTo>
                  <a:lnTo>
                    <a:pt x="684" y="1947"/>
                  </a:lnTo>
                  <a:lnTo>
                    <a:pt x="672" y="1960"/>
                  </a:lnTo>
                  <a:lnTo>
                    <a:pt x="657" y="1967"/>
                  </a:lnTo>
                  <a:lnTo>
                    <a:pt x="639" y="1971"/>
                  </a:lnTo>
                  <a:lnTo>
                    <a:pt x="56" y="1971"/>
                  </a:lnTo>
                  <a:lnTo>
                    <a:pt x="38" y="1967"/>
                  </a:lnTo>
                  <a:lnTo>
                    <a:pt x="23" y="1960"/>
                  </a:lnTo>
                  <a:lnTo>
                    <a:pt x="10" y="1947"/>
                  </a:lnTo>
                  <a:lnTo>
                    <a:pt x="2" y="1932"/>
                  </a:lnTo>
                  <a:lnTo>
                    <a:pt x="0" y="1915"/>
                  </a:lnTo>
                  <a:lnTo>
                    <a:pt x="3" y="1806"/>
                  </a:lnTo>
                  <a:lnTo>
                    <a:pt x="13" y="1698"/>
                  </a:lnTo>
                  <a:lnTo>
                    <a:pt x="28" y="1591"/>
                  </a:lnTo>
                  <a:lnTo>
                    <a:pt x="49" y="1486"/>
                  </a:lnTo>
                  <a:lnTo>
                    <a:pt x="75" y="1381"/>
                  </a:lnTo>
                  <a:lnTo>
                    <a:pt x="108" y="1279"/>
                  </a:lnTo>
                  <a:lnTo>
                    <a:pt x="146" y="1179"/>
                  </a:lnTo>
                  <a:lnTo>
                    <a:pt x="190" y="1081"/>
                  </a:lnTo>
                  <a:lnTo>
                    <a:pt x="240" y="985"/>
                  </a:lnTo>
                  <a:lnTo>
                    <a:pt x="295" y="893"/>
                  </a:lnTo>
                  <a:lnTo>
                    <a:pt x="355" y="803"/>
                  </a:lnTo>
                  <a:lnTo>
                    <a:pt x="420" y="717"/>
                  </a:lnTo>
                  <a:lnTo>
                    <a:pt x="264" y="676"/>
                  </a:lnTo>
                  <a:lnTo>
                    <a:pt x="244" y="666"/>
                  </a:lnTo>
                  <a:lnTo>
                    <a:pt x="226" y="655"/>
                  </a:lnTo>
                  <a:lnTo>
                    <a:pt x="212" y="638"/>
                  </a:lnTo>
                  <a:lnTo>
                    <a:pt x="203" y="620"/>
                  </a:lnTo>
                  <a:lnTo>
                    <a:pt x="198" y="600"/>
                  </a:lnTo>
                  <a:lnTo>
                    <a:pt x="197" y="579"/>
                  </a:lnTo>
                  <a:lnTo>
                    <a:pt x="201" y="560"/>
                  </a:lnTo>
                  <a:lnTo>
                    <a:pt x="210" y="540"/>
                  </a:lnTo>
                  <a:lnTo>
                    <a:pt x="224" y="522"/>
                  </a:lnTo>
                  <a:lnTo>
                    <a:pt x="522" y="223"/>
                  </a:lnTo>
                  <a:lnTo>
                    <a:pt x="539" y="209"/>
                  </a:lnTo>
                  <a:lnTo>
                    <a:pt x="559" y="201"/>
                  </a:lnTo>
                  <a:lnTo>
                    <a:pt x="580" y="196"/>
                  </a:lnTo>
                  <a:lnTo>
                    <a:pt x="601" y="198"/>
                  </a:lnTo>
                  <a:lnTo>
                    <a:pt x="621" y="203"/>
                  </a:lnTo>
                  <a:lnTo>
                    <a:pt x="638" y="213"/>
                  </a:lnTo>
                  <a:lnTo>
                    <a:pt x="654" y="227"/>
                  </a:lnTo>
                  <a:lnTo>
                    <a:pt x="667" y="244"/>
                  </a:lnTo>
                  <a:lnTo>
                    <a:pt x="675" y="265"/>
                  </a:lnTo>
                  <a:lnTo>
                    <a:pt x="717" y="420"/>
                  </a:lnTo>
                  <a:lnTo>
                    <a:pt x="793" y="362"/>
                  </a:lnTo>
                  <a:lnTo>
                    <a:pt x="872" y="308"/>
                  </a:lnTo>
                  <a:lnTo>
                    <a:pt x="954" y="258"/>
                  </a:lnTo>
                  <a:lnTo>
                    <a:pt x="1037" y="211"/>
                  </a:lnTo>
                  <a:lnTo>
                    <a:pt x="1124" y="170"/>
                  </a:lnTo>
                  <a:lnTo>
                    <a:pt x="1140" y="165"/>
                  </a:lnTo>
                  <a:lnTo>
                    <a:pt x="1158" y="166"/>
                  </a:lnTo>
                  <a:lnTo>
                    <a:pt x="1174" y="172"/>
                  </a:lnTo>
                  <a:lnTo>
                    <a:pt x="1188" y="184"/>
                  </a:lnTo>
                  <a:lnTo>
                    <a:pt x="1198" y="198"/>
                  </a:lnTo>
                  <a:lnTo>
                    <a:pt x="1203" y="215"/>
                  </a:lnTo>
                  <a:lnTo>
                    <a:pt x="1202" y="232"/>
                  </a:lnTo>
                  <a:lnTo>
                    <a:pt x="1196" y="249"/>
                  </a:lnTo>
                  <a:lnTo>
                    <a:pt x="1184" y="263"/>
                  </a:lnTo>
                  <a:lnTo>
                    <a:pt x="1169" y="272"/>
                  </a:lnTo>
                  <a:lnTo>
                    <a:pt x="1119" y="296"/>
                  </a:lnTo>
                  <a:lnTo>
                    <a:pt x="1070" y="322"/>
                  </a:lnTo>
                  <a:lnTo>
                    <a:pt x="1306" y="730"/>
                  </a:lnTo>
                  <a:lnTo>
                    <a:pt x="1387" y="692"/>
                  </a:lnTo>
                  <a:lnTo>
                    <a:pt x="1471" y="658"/>
                  </a:lnTo>
                  <a:lnTo>
                    <a:pt x="1557" y="632"/>
                  </a:lnTo>
                  <a:lnTo>
                    <a:pt x="1645" y="611"/>
                  </a:lnTo>
                  <a:lnTo>
                    <a:pt x="1733" y="596"/>
                  </a:lnTo>
                  <a:lnTo>
                    <a:pt x="1824" y="586"/>
                  </a:lnTo>
                  <a:lnTo>
                    <a:pt x="1914" y="583"/>
                  </a:lnTo>
                  <a:lnTo>
                    <a:pt x="2004" y="586"/>
                  </a:lnTo>
                  <a:lnTo>
                    <a:pt x="2095" y="596"/>
                  </a:lnTo>
                  <a:lnTo>
                    <a:pt x="2183" y="611"/>
                  </a:lnTo>
                  <a:lnTo>
                    <a:pt x="2271" y="632"/>
                  </a:lnTo>
                  <a:lnTo>
                    <a:pt x="2357" y="658"/>
                  </a:lnTo>
                  <a:lnTo>
                    <a:pt x="2441" y="692"/>
                  </a:lnTo>
                  <a:lnTo>
                    <a:pt x="2522" y="730"/>
                  </a:lnTo>
                  <a:lnTo>
                    <a:pt x="2758" y="322"/>
                  </a:lnTo>
                  <a:lnTo>
                    <a:pt x="2660" y="273"/>
                  </a:lnTo>
                  <a:lnTo>
                    <a:pt x="2559" y="231"/>
                  </a:lnTo>
                  <a:lnTo>
                    <a:pt x="2456" y="195"/>
                  </a:lnTo>
                  <a:lnTo>
                    <a:pt x="2350" y="165"/>
                  </a:lnTo>
                  <a:lnTo>
                    <a:pt x="2242" y="142"/>
                  </a:lnTo>
                  <a:lnTo>
                    <a:pt x="2134" y="126"/>
                  </a:lnTo>
                  <a:lnTo>
                    <a:pt x="2024" y="115"/>
                  </a:lnTo>
                  <a:lnTo>
                    <a:pt x="1914" y="112"/>
                  </a:lnTo>
                  <a:lnTo>
                    <a:pt x="1811" y="115"/>
                  </a:lnTo>
                  <a:lnTo>
                    <a:pt x="1709" y="123"/>
                  </a:lnTo>
                  <a:lnTo>
                    <a:pt x="1608" y="138"/>
                  </a:lnTo>
                  <a:lnTo>
                    <a:pt x="1507" y="158"/>
                  </a:lnTo>
                  <a:lnTo>
                    <a:pt x="1408" y="184"/>
                  </a:lnTo>
                  <a:lnTo>
                    <a:pt x="1391" y="186"/>
                  </a:lnTo>
                  <a:lnTo>
                    <a:pt x="1373" y="182"/>
                  </a:lnTo>
                  <a:lnTo>
                    <a:pt x="1358" y="174"/>
                  </a:lnTo>
                  <a:lnTo>
                    <a:pt x="1347" y="162"/>
                  </a:lnTo>
                  <a:lnTo>
                    <a:pt x="1339" y="145"/>
                  </a:lnTo>
                  <a:lnTo>
                    <a:pt x="1336" y="128"/>
                  </a:lnTo>
                  <a:lnTo>
                    <a:pt x="1340" y="111"/>
                  </a:lnTo>
                  <a:lnTo>
                    <a:pt x="1348" y="95"/>
                  </a:lnTo>
                  <a:lnTo>
                    <a:pt x="1361" y="84"/>
                  </a:lnTo>
                  <a:lnTo>
                    <a:pt x="1377" y="76"/>
                  </a:lnTo>
                  <a:lnTo>
                    <a:pt x="1482" y="49"/>
                  </a:lnTo>
                  <a:lnTo>
                    <a:pt x="1588" y="27"/>
                  </a:lnTo>
                  <a:lnTo>
                    <a:pt x="1696" y="12"/>
                  </a:lnTo>
                  <a:lnTo>
                    <a:pt x="1805" y="3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55625" y="2265363"/>
              <a:ext cx="433388" cy="431800"/>
            </a:xfrm>
            <a:custGeom>
              <a:avLst/>
              <a:gdLst>
                <a:gd name="T0" fmla="*/ 318 w 547"/>
                <a:gd name="T1" fmla="*/ 4 h 546"/>
                <a:gd name="T2" fmla="*/ 398 w 547"/>
                <a:gd name="T3" fmla="*/ 32 h 546"/>
                <a:gd name="T4" fmla="*/ 467 w 547"/>
                <a:gd name="T5" fmla="*/ 80 h 546"/>
                <a:gd name="T6" fmla="*/ 515 w 547"/>
                <a:gd name="T7" fmla="*/ 148 h 546"/>
                <a:gd name="T8" fmla="*/ 543 w 547"/>
                <a:gd name="T9" fmla="*/ 229 h 546"/>
                <a:gd name="T10" fmla="*/ 543 w 547"/>
                <a:gd name="T11" fmla="*/ 317 h 546"/>
                <a:gd name="T12" fmla="*/ 515 w 547"/>
                <a:gd name="T13" fmla="*/ 398 h 546"/>
                <a:gd name="T14" fmla="*/ 467 w 547"/>
                <a:gd name="T15" fmla="*/ 467 h 546"/>
                <a:gd name="T16" fmla="*/ 398 w 547"/>
                <a:gd name="T17" fmla="*/ 516 h 546"/>
                <a:gd name="T18" fmla="*/ 318 w 547"/>
                <a:gd name="T19" fmla="*/ 542 h 546"/>
                <a:gd name="T20" fmla="*/ 229 w 547"/>
                <a:gd name="T21" fmla="*/ 542 h 546"/>
                <a:gd name="T22" fmla="*/ 149 w 547"/>
                <a:gd name="T23" fmla="*/ 516 h 546"/>
                <a:gd name="T24" fmla="*/ 80 w 547"/>
                <a:gd name="T25" fmla="*/ 467 h 546"/>
                <a:gd name="T26" fmla="*/ 32 w 547"/>
                <a:gd name="T27" fmla="*/ 398 h 546"/>
                <a:gd name="T28" fmla="*/ 4 w 547"/>
                <a:gd name="T29" fmla="*/ 317 h 546"/>
                <a:gd name="T30" fmla="*/ 4 w 547"/>
                <a:gd name="T31" fmla="*/ 232 h 546"/>
                <a:gd name="T32" fmla="*/ 20 w 547"/>
                <a:gd name="T33" fmla="*/ 201 h 546"/>
                <a:gd name="T34" fmla="*/ 50 w 547"/>
                <a:gd name="T35" fmla="*/ 186 h 546"/>
                <a:gd name="T36" fmla="*/ 85 w 547"/>
                <a:gd name="T37" fmla="*/ 191 h 546"/>
                <a:gd name="T38" fmla="*/ 109 w 547"/>
                <a:gd name="T39" fmla="*/ 215 h 546"/>
                <a:gd name="T40" fmla="*/ 115 w 547"/>
                <a:gd name="T41" fmla="*/ 249 h 546"/>
                <a:gd name="T42" fmla="*/ 116 w 547"/>
                <a:gd name="T43" fmla="*/ 306 h 546"/>
                <a:gd name="T44" fmla="*/ 141 w 547"/>
                <a:gd name="T45" fmla="*/ 364 h 546"/>
                <a:gd name="T46" fmla="*/ 184 w 547"/>
                <a:gd name="T47" fmla="*/ 406 h 546"/>
                <a:gd name="T48" fmla="*/ 242 w 547"/>
                <a:gd name="T49" fmla="*/ 431 h 546"/>
                <a:gd name="T50" fmla="*/ 305 w 547"/>
                <a:gd name="T51" fmla="*/ 431 h 546"/>
                <a:gd name="T52" fmla="*/ 363 w 547"/>
                <a:gd name="T53" fmla="*/ 406 h 546"/>
                <a:gd name="T54" fmla="*/ 406 w 547"/>
                <a:gd name="T55" fmla="*/ 364 h 546"/>
                <a:gd name="T56" fmla="*/ 431 w 547"/>
                <a:gd name="T57" fmla="*/ 306 h 546"/>
                <a:gd name="T58" fmla="*/ 431 w 547"/>
                <a:gd name="T59" fmla="*/ 242 h 546"/>
                <a:gd name="T60" fmla="*/ 406 w 547"/>
                <a:gd name="T61" fmla="*/ 184 h 546"/>
                <a:gd name="T62" fmla="*/ 363 w 547"/>
                <a:gd name="T63" fmla="*/ 141 h 546"/>
                <a:gd name="T64" fmla="*/ 305 w 547"/>
                <a:gd name="T65" fmla="*/ 116 h 546"/>
                <a:gd name="T66" fmla="*/ 240 w 547"/>
                <a:gd name="T67" fmla="*/ 116 h 546"/>
                <a:gd name="T68" fmla="*/ 206 w 547"/>
                <a:gd name="T69" fmla="*/ 113 h 546"/>
                <a:gd name="T70" fmla="*/ 180 w 547"/>
                <a:gd name="T71" fmla="*/ 90 h 546"/>
                <a:gd name="T72" fmla="*/ 173 w 547"/>
                <a:gd name="T73" fmla="*/ 55 h 546"/>
                <a:gd name="T74" fmla="*/ 187 w 547"/>
                <a:gd name="T75" fmla="*/ 24 h 546"/>
                <a:gd name="T76" fmla="*/ 217 w 547"/>
                <a:gd name="T77" fmla="*/ 6 h 546"/>
                <a:gd name="T78" fmla="*/ 273 w 547"/>
                <a:gd name="T79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7" h="546">
                  <a:moveTo>
                    <a:pt x="273" y="0"/>
                  </a:moveTo>
                  <a:lnTo>
                    <a:pt x="318" y="4"/>
                  </a:lnTo>
                  <a:lnTo>
                    <a:pt x="360" y="14"/>
                  </a:lnTo>
                  <a:lnTo>
                    <a:pt x="398" y="32"/>
                  </a:lnTo>
                  <a:lnTo>
                    <a:pt x="434" y="54"/>
                  </a:lnTo>
                  <a:lnTo>
                    <a:pt x="467" y="80"/>
                  </a:lnTo>
                  <a:lnTo>
                    <a:pt x="493" y="113"/>
                  </a:lnTo>
                  <a:lnTo>
                    <a:pt x="515" y="148"/>
                  </a:lnTo>
                  <a:lnTo>
                    <a:pt x="533" y="187"/>
                  </a:lnTo>
                  <a:lnTo>
                    <a:pt x="543" y="229"/>
                  </a:lnTo>
                  <a:lnTo>
                    <a:pt x="547" y="273"/>
                  </a:lnTo>
                  <a:lnTo>
                    <a:pt x="543" y="317"/>
                  </a:lnTo>
                  <a:lnTo>
                    <a:pt x="533" y="360"/>
                  </a:lnTo>
                  <a:lnTo>
                    <a:pt x="515" y="398"/>
                  </a:lnTo>
                  <a:lnTo>
                    <a:pt x="493" y="434"/>
                  </a:lnTo>
                  <a:lnTo>
                    <a:pt x="467" y="467"/>
                  </a:lnTo>
                  <a:lnTo>
                    <a:pt x="434" y="494"/>
                  </a:lnTo>
                  <a:lnTo>
                    <a:pt x="398" y="516"/>
                  </a:lnTo>
                  <a:lnTo>
                    <a:pt x="360" y="532"/>
                  </a:lnTo>
                  <a:lnTo>
                    <a:pt x="318" y="542"/>
                  </a:lnTo>
                  <a:lnTo>
                    <a:pt x="273" y="546"/>
                  </a:lnTo>
                  <a:lnTo>
                    <a:pt x="229" y="542"/>
                  </a:lnTo>
                  <a:lnTo>
                    <a:pt x="187" y="532"/>
                  </a:lnTo>
                  <a:lnTo>
                    <a:pt x="149" y="516"/>
                  </a:lnTo>
                  <a:lnTo>
                    <a:pt x="113" y="494"/>
                  </a:lnTo>
                  <a:lnTo>
                    <a:pt x="80" y="467"/>
                  </a:lnTo>
                  <a:lnTo>
                    <a:pt x="54" y="434"/>
                  </a:lnTo>
                  <a:lnTo>
                    <a:pt x="32" y="398"/>
                  </a:lnTo>
                  <a:lnTo>
                    <a:pt x="14" y="360"/>
                  </a:lnTo>
                  <a:lnTo>
                    <a:pt x="4" y="317"/>
                  </a:lnTo>
                  <a:lnTo>
                    <a:pt x="0" y="273"/>
                  </a:lnTo>
                  <a:lnTo>
                    <a:pt x="4" y="232"/>
                  </a:lnTo>
                  <a:lnTo>
                    <a:pt x="10" y="215"/>
                  </a:lnTo>
                  <a:lnTo>
                    <a:pt x="20" y="201"/>
                  </a:lnTo>
                  <a:lnTo>
                    <a:pt x="33" y="191"/>
                  </a:lnTo>
                  <a:lnTo>
                    <a:pt x="50" y="186"/>
                  </a:lnTo>
                  <a:lnTo>
                    <a:pt x="68" y="185"/>
                  </a:lnTo>
                  <a:lnTo>
                    <a:pt x="85" y="191"/>
                  </a:lnTo>
                  <a:lnTo>
                    <a:pt x="99" y="201"/>
                  </a:lnTo>
                  <a:lnTo>
                    <a:pt x="109" y="215"/>
                  </a:lnTo>
                  <a:lnTo>
                    <a:pt x="115" y="231"/>
                  </a:lnTo>
                  <a:lnTo>
                    <a:pt x="115" y="249"/>
                  </a:lnTo>
                  <a:lnTo>
                    <a:pt x="113" y="273"/>
                  </a:lnTo>
                  <a:lnTo>
                    <a:pt x="116" y="306"/>
                  </a:lnTo>
                  <a:lnTo>
                    <a:pt x="126" y="336"/>
                  </a:lnTo>
                  <a:lnTo>
                    <a:pt x="141" y="364"/>
                  </a:lnTo>
                  <a:lnTo>
                    <a:pt x="160" y="387"/>
                  </a:lnTo>
                  <a:lnTo>
                    <a:pt x="184" y="406"/>
                  </a:lnTo>
                  <a:lnTo>
                    <a:pt x="211" y="422"/>
                  </a:lnTo>
                  <a:lnTo>
                    <a:pt x="242" y="431"/>
                  </a:lnTo>
                  <a:lnTo>
                    <a:pt x="273" y="434"/>
                  </a:lnTo>
                  <a:lnTo>
                    <a:pt x="305" y="431"/>
                  </a:lnTo>
                  <a:lnTo>
                    <a:pt x="336" y="422"/>
                  </a:lnTo>
                  <a:lnTo>
                    <a:pt x="363" y="406"/>
                  </a:lnTo>
                  <a:lnTo>
                    <a:pt x="387" y="387"/>
                  </a:lnTo>
                  <a:lnTo>
                    <a:pt x="406" y="364"/>
                  </a:lnTo>
                  <a:lnTo>
                    <a:pt x="421" y="336"/>
                  </a:lnTo>
                  <a:lnTo>
                    <a:pt x="431" y="306"/>
                  </a:lnTo>
                  <a:lnTo>
                    <a:pt x="434" y="273"/>
                  </a:lnTo>
                  <a:lnTo>
                    <a:pt x="431" y="242"/>
                  </a:lnTo>
                  <a:lnTo>
                    <a:pt x="421" y="212"/>
                  </a:lnTo>
                  <a:lnTo>
                    <a:pt x="406" y="184"/>
                  </a:lnTo>
                  <a:lnTo>
                    <a:pt x="387" y="160"/>
                  </a:lnTo>
                  <a:lnTo>
                    <a:pt x="363" y="141"/>
                  </a:lnTo>
                  <a:lnTo>
                    <a:pt x="336" y="126"/>
                  </a:lnTo>
                  <a:lnTo>
                    <a:pt x="305" y="116"/>
                  </a:lnTo>
                  <a:lnTo>
                    <a:pt x="273" y="113"/>
                  </a:lnTo>
                  <a:lnTo>
                    <a:pt x="240" y="116"/>
                  </a:lnTo>
                  <a:lnTo>
                    <a:pt x="222" y="118"/>
                  </a:lnTo>
                  <a:lnTo>
                    <a:pt x="206" y="113"/>
                  </a:lnTo>
                  <a:lnTo>
                    <a:pt x="191" y="104"/>
                  </a:lnTo>
                  <a:lnTo>
                    <a:pt x="180" y="90"/>
                  </a:lnTo>
                  <a:lnTo>
                    <a:pt x="173" y="73"/>
                  </a:lnTo>
                  <a:lnTo>
                    <a:pt x="173" y="55"/>
                  </a:lnTo>
                  <a:lnTo>
                    <a:pt x="178" y="39"/>
                  </a:lnTo>
                  <a:lnTo>
                    <a:pt x="187" y="24"/>
                  </a:lnTo>
                  <a:lnTo>
                    <a:pt x="200" y="13"/>
                  </a:lnTo>
                  <a:lnTo>
                    <a:pt x="217" y="6"/>
                  </a:lnTo>
                  <a:lnTo>
                    <a:pt x="245" y="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3052763" y="2265363"/>
              <a:ext cx="433388" cy="431800"/>
            </a:xfrm>
            <a:custGeom>
              <a:avLst/>
              <a:gdLst>
                <a:gd name="T0" fmla="*/ 242 w 547"/>
                <a:gd name="T1" fmla="*/ 116 h 546"/>
                <a:gd name="T2" fmla="*/ 184 w 547"/>
                <a:gd name="T3" fmla="*/ 141 h 546"/>
                <a:gd name="T4" fmla="*/ 141 w 547"/>
                <a:gd name="T5" fmla="*/ 184 h 546"/>
                <a:gd name="T6" fmla="*/ 116 w 547"/>
                <a:gd name="T7" fmla="*/ 242 h 546"/>
                <a:gd name="T8" fmla="*/ 116 w 547"/>
                <a:gd name="T9" fmla="*/ 306 h 546"/>
                <a:gd name="T10" fmla="*/ 141 w 547"/>
                <a:gd name="T11" fmla="*/ 364 h 546"/>
                <a:gd name="T12" fmla="*/ 184 w 547"/>
                <a:gd name="T13" fmla="*/ 406 h 546"/>
                <a:gd name="T14" fmla="*/ 242 w 547"/>
                <a:gd name="T15" fmla="*/ 431 h 546"/>
                <a:gd name="T16" fmla="*/ 305 w 547"/>
                <a:gd name="T17" fmla="*/ 431 h 546"/>
                <a:gd name="T18" fmla="*/ 363 w 547"/>
                <a:gd name="T19" fmla="*/ 406 h 546"/>
                <a:gd name="T20" fmla="*/ 406 w 547"/>
                <a:gd name="T21" fmla="*/ 364 h 546"/>
                <a:gd name="T22" fmla="*/ 431 w 547"/>
                <a:gd name="T23" fmla="*/ 306 h 546"/>
                <a:gd name="T24" fmla="*/ 431 w 547"/>
                <a:gd name="T25" fmla="*/ 242 h 546"/>
                <a:gd name="T26" fmla="*/ 406 w 547"/>
                <a:gd name="T27" fmla="*/ 184 h 546"/>
                <a:gd name="T28" fmla="*/ 363 w 547"/>
                <a:gd name="T29" fmla="*/ 141 h 546"/>
                <a:gd name="T30" fmla="*/ 305 w 547"/>
                <a:gd name="T31" fmla="*/ 116 h 546"/>
                <a:gd name="T32" fmla="*/ 274 w 547"/>
                <a:gd name="T33" fmla="*/ 0 h 546"/>
                <a:gd name="T34" fmla="*/ 360 w 547"/>
                <a:gd name="T35" fmla="*/ 14 h 546"/>
                <a:gd name="T36" fmla="*/ 434 w 547"/>
                <a:gd name="T37" fmla="*/ 54 h 546"/>
                <a:gd name="T38" fmla="*/ 493 w 547"/>
                <a:gd name="T39" fmla="*/ 113 h 546"/>
                <a:gd name="T40" fmla="*/ 533 w 547"/>
                <a:gd name="T41" fmla="*/ 187 h 546"/>
                <a:gd name="T42" fmla="*/ 547 w 547"/>
                <a:gd name="T43" fmla="*/ 273 h 546"/>
                <a:gd name="T44" fmla="*/ 533 w 547"/>
                <a:gd name="T45" fmla="*/ 360 h 546"/>
                <a:gd name="T46" fmla="*/ 493 w 547"/>
                <a:gd name="T47" fmla="*/ 434 h 546"/>
                <a:gd name="T48" fmla="*/ 434 w 547"/>
                <a:gd name="T49" fmla="*/ 494 h 546"/>
                <a:gd name="T50" fmla="*/ 360 w 547"/>
                <a:gd name="T51" fmla="*/ 532 h 546"/>
                <a:gd name="T52" fmla="*/ 274 w 547"/>
                <a:gd name="T53" fmla="*/ 546 h 546"/>
                <a:gd name="T54" fmla="*/ 187 w 547"/>
                <a:gd name="T55" fmla="*/ 532 h 546"/>
                <a:gd name="T56" fmla="*/ 113 w 547"/>
                <a:gd name="T57" fmla="*/ 494 h 546"/>
                <a:gd name="T58" fmla="*/ 54 w 547"/>
                <a:gd name="T59" fmla="*/ 434 h 546"/>
                <a:gd name="T60" fmla="*/ 14 w 547"/>
                <a:gd name="T61" fmla="*/ 360 h 546"/>
                <a:gd name="T62" fmla="*/ 0 w 547"/>
                <a:gd name="T63" fmla="*/ 273 h 546"/>
                <a:gd name="T64" fmla="*/ 14 w 547"/>
                <a:gd name="T65" fmla="*/ 187 h 546"/>
                <a:gd name="T66" fmla="*/ 54 w 547"/>
                <a:gd name="T67" fmla="*/ 113 h 546"/>
                <a:gd name="T68" fmla="*/ 113 w 547"/>
                <a:gd name="T69" fmla="*/ 54 h 546"/>
                <a:gd name="T70" fmla="*/ 187 w 547"/>
                <a:gd name="T71" fmla="*/ 14 h 546"/>
                <a:gd name="T72" fmla="*/ 274 w 547"/>
                <a:gd name="T73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7" h="546">
                  <a:moveTo>
                    <a:pt x="274" y="113"/>
                  </a:moveTo>
                  <a:lnTo>
                    <a:pt x="242" y="116"/>
                  </a:lnTo>
                  <a:lnTo>
                    <a:pt x="211" y="126"/>
                  </a:lnTo>
                  <a:lnTo>
                    <a:pt x="184" y="141"/>
                  </a:lnTo>
                  <a:lnTo>
                    <a:pt x="160" y="160"/>
                  </a:lnTo>
                  <a:lnTo>
                    <a:pt x="141" y="184"/>
                  </a:lnTo>
                  <a:lnTo>
                    <a:pt x="126" y="212"/>
                  </a:lnTo>
                  <a:lnTo>
                    <a:pt x="116" y="242"/>
                  </a:lnTo>
                  <a:lnTo>
                    <a:pt x="113" y="273"/>
                  </a:lnTo>
                  <a:lnTo>
                    <a:pt x="116" y="306"/>
                  </a:lnTo>
                  <a:lnTo>
                    <a:pt x="126" y="336"/>
                  </a:lnTo>
                  <a:lnTo>
                    <a:pt x="141" y="364"/>
                  </a:lnTo>
                  <a:lnTo>
                    <a:pt x="160" y="387"/>
                  </a:lnTo>
                  <a:lnTo>
                    <a:pt x="184" y="406"/>
                  </a:lnTo>
                  <a:lnTo>
                    <a:pt x="211" y="422"/>
                  </a:lnTo>
                  <a:lnTo>
                    <a:pt x="242" y="431"/>
                  </a:lnTo>
                  <a:lnTo>
                    <a:pt x="274" y="434"/>
                  </a:lnTo>
                  <a:lnTo>
                    <a:pt x="305" y="431"/>
                  </a:lnTo>
                  <a:lnTo>
                    <a:pt x="336" y="422"/>
                  </a:lnTo>
                  <a:lnTo>
                    <a:pt x="363" y="406"/>
                  </a:lnTo>
                  <a:lnTo>
                    <a:pt x="387" y="387"/>
                  </a:lnTo>
                  <a:lnTo>
                    <a:pt x="406" y="364"/>
                  </a:lnTo>
                  <a:lnTo>
                    <a:pt x="421" y="336"/>
                  </a:lnTo>
                  <a:lnTo>
                    <a:pt x="431" y="306"/>
                  </a:lnTo>
                  <a:lnTo>
                    <a:pt x="434" y="273"/>
                  </a:lnTo>
                  <a:lnTo>
                    <a:pt x="431" y="242"/>
                  </a:lnTo>
                  <a:lnTo>
                    <a:pt x="421" y="212"/>
                  </a:lnTo>
                  <a:lnTo>
                    <a:pt x="406" y="184"/>
                  </a:lnTo>
                  <a:lnTo>
                    <a:pt x="387" y="160"/>
                  </a:lnTo>
                  <a:lnTo>
                    <a:pt x="363" y="141"/>
                  </a:lnTo>
                  <a:lnTo>
                    <a:pt x="336" y="126"/>
                  </a:lnTo>
                  <a:lnTo>
                    <a:pt x="305" y="116"/>
                  </a:lnTo>
                  <a:lnTo>
                    <a:pt x="274" y="113"/>
                  </a:lnTo>
                  <a:close/>
                  <a:moveTo>
                    <a:pt x="274" y="0"/>
                  </a:moveTo>
                  <a:lnTo>
                    <a:pt x="318" y="4"/>
                  </a:lnTo>
                  <a:lnTo>
                    <a:pt x="360" y="14"/>
                  </a:lnTo>
                  <a:lnTo>
                    <a:pt x="398" y="32"/>
                  </a:lnTo>
                  <a:lnTo>
                    <a:pt x="434" y="54"/>
                  </a:lnTo>
                  <a:lnTo>
                    <a:pt x="467" y="80"/>
                  </a:lnTo>
                  <a:lnTo>
                    <a:pt x="493" y="113"/>
                  </a:lnTo>
                  <a:lnTo>
                    <a:pt x="515" y="148"/>
                  </a:lnTo>
                  <a:lnTo>
                    <a:pt x="533" y="187"/>
                  </a:lnTo>
                  <a:lnTo>
                    <a:pt x="543" y="229"/>
                  </a:lnTo>
                  <a:lnTo>
                    <a:pt x="547" y="273"/>
                  </a:lnTo>
                  <a:lnTo>
                    <a:pt x="543" y="317"/>
                  </a:lnTo>
                  <a:lnTo>
                    <a:pt x="533" y="360"/>
                  </a:lnTo>
                  <a:lnTo>
                    <a:pt x="515" y="398"/>
                  </a:lnTo>
                  <a:lnTo>
                    <a:pt x="493" y="434"/>
                  </a:lnTo>
                  <a:lnTo>
                    <a:pt x="467" y="467"/>
                  </a:lnTo>
                  <a:lnTo>
                    <a:pt x="434" y="494"/>
                  </a:lnTo>
                  <a:lnTo>
                    <a:pt x="398" y="516"/>
                  </a:lnTo>
                  <a:lnTo>
                    <a:pt x="360" y="532"/>
                  </a:lnTo>
                  <a:lnTo>
                    <a:pt x="318" y="542"/>
                  </a:lnTo>
                  <a:lnTo>
                    <a:pt x="274" y="546"/>
                  </a:lnTo>
                  <a:lnTo>
                    <a:pt x="229" y="542"/>
                  </a:lnTo>
                  <a:lnTo>
                    <a:pt x="187" y="532"/>
                  </a:lnTo>
                  <a:lnTo>
                    <a:pt x="149" y="516"/>
                  </a:lnTo>
                  <a:lnTo>
                    <a:pt x="113" y="494"/>
                  </a:lnTo>
                  <a:lnTo>
                    <a:pt x="80" y="467"/>
                  </a:lnTo>
                  <a:lnTo>
                    <a:pt x="54" y="434"/>
                  </a:lnTo>
                  <a:lnTo>
                    <a:pt x="32" y="398"/>
                  </a:lnTo>
                  <a:lnTo>
                    <a:pt x="14" y="360"/>
                  </a:lnTo>
                  <a:lnTo>
                    <a:pt x="4" y="317"/>
                  </a:lnTo>
                  <a:lnTo>
                    <a:pt x="0" y="273"/>
                  </a:lnTo>
                  <a:lnTo>
                    <a:pt x="4" y="229"/>
                  </a:lnTo>
                  <a:lnTo>
                    <a:pt x="14" y="187"/>
                  </a:lnTo>
                  <a:lnTo>
                    <a:pt x="32" y="148"/>
                  </a:lnTo>
                  <a:lnTo>
                    <a:pt x="54" y="113"/>
                  </a:lnTo>
                  <a:lnTo>
                    <a:pt x="80" y="80"/>
                  </a:lnTo>
                  <a:lnTo>
                    <a:pt x="113" y="54"/>
                  </a:lnTo>
                  <a:lnTo>
                    <a:pt x="149" y="32"/>
                  </a:lnTo>
                  <a:lnTo>
                    <a:pt x="187" y="14"/>
                  </a:lnTo>
                  <a:lnTo>
                    <a:pt x="229" y="4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91575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252293"/>
              </p:ext>
            </p:extLst>
          </p:nvPr>
        </p:nvGraphicFramePr>
        <p:xfrm>
          <a:off x="1221346" y="1287886"/>
          <a:ext cx="9749308" cy="491080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49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0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501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005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dirty="0">
                          <a:solidFill>
                            <a:schemeClr val="bg1"/>
                          </a:solidFill>
                          <a:effectLst/>
                        </a:rPr>
                        <a:t>Risk Name</a:t>
                      </a:r>
                      <a:endParaRPr lang="en-US" sz="19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9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 dirty="0">
                          <a:solidFill>
                            <a:schemeClr val="bg1"/>
                          </a:solidFill>
                          <a:effectLst/>
                        </a:rPr>
                        <a:t>Mitigation Strategy</a:t>
                      </a:r>
                      <a:endParaRPr lang="en-US" sz="19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38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Demand Overestimation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Risk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The risk that originates from overestimating the demand of our service in the market.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It can be mitigated by continuous analysis of the market and intensive marketing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38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Extortion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Risk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Getting harassed by local goons and parties for money or other demands could lead to this risk.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It is something that can’t be solved but currently with increasing effort of law enforcement it is decreasing.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798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Risk of Lawsuits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There is always the risk of being sued by customers when not being able to provide the promised services.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It will be mitigated with an effort to providing superior service.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798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Risk of the Tourist Spots’ Environmental Hazard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Tourist spots get so littered because of our lack of care for the environment or even get wiped out because of environmental hazard. It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It will be mitigated by our awareness program targeted to reduction of plastic usage in tourist spot.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13" marR="89513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57639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Legal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Foundations – Institutions 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733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333" y="3013502"/>
            <a:ext cx="4855335" cy="83099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Century Gothic" panose="020B0502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37213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Economical Trend (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PESTEL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) Analysis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-35" y="1052236"/>
            <a:ext cx="1920240" cy="1828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P</a:t>
            </a:r>
          </a:p>
          <a:p>
            <a:r>
              <a:rPr lang="en-US" sz="2800" dirty="0">
                <a:solidFill>
                  <a:schemeClr val="bg1"/>
                </a:solidFill>
              </a:rPr>
              <a:t>Political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2037648" y="1058955"/>
            <a:ext cx="1920240" cy="182890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E</a:t>
            </a:r>
          </a:p>
          <a:p>
            <a:r>
              <a:rPr lang="en-US" sz="2800" dirty="0">
                <a:solidFill>
                  <a:schemeClr val="bg1"/>
                </a:solidFill>
              </a:rPr>
              <a:t>Economic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4087400" y="1051390"/>
            <a:ext cx="1920240" cy="182890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S</a:t>
            </a:r>
          </a:p>
          <a:p>
            <a:r>
              <a:rPr lang="en-US" sz="2800" dirty="0">
                <a:solidFill>
                  <a:schemeClr val="bg1"/>
                </a:solidFill>
              </a:rPr>
              <a:t>Social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6150031" y="1062016"/>
            <a:ext cx="1920240" cy="182890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T</a:t>
            </a:r>
          </a:p>
          <a:p>
            <a:r>
              <a:rPr lang="en-US" sz="2400" dirty="0">
                <a:solidFill>
                  <a:schemeClr val="bg1"/>
                </a:solidFill>
              </a:rPr>
              <a:t>Technological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4" name="Text Placeholder 2"/>
          <p:cNvSpPr txBox="1">
            <a:spLocks/>
          </p:cNvSpPr>
          <p:nvPr/>
        </p:nvSpPr>
        <p:spPr>
          <a:xfrm>
            <a:off x="8174835" y="1056703"/>
            <a:ext cx="2027255" cy="182890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E</a:t>
            </a:r>
          </a:p>
          <a:p>
            <a:r>
              <a:rPr lang="en-US" sz="2400" dirty="0">
                <a:solidFill>
                  <a:schemeClr val="bg1"/>
                </a:solidFill>
              </a:rPr>
              <a:t>Environmental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0275294" y="1054451"/>
            <a:ext cx="1920240" cy="182890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/>
                </a:solidFill>
              </a:rPr>
              <a:t>L</a:t>
            </a:r>
          </a:p>
          <a:p>
            <a:r>
              <a:rPr lang="en-US" sz="2800" dirty="0">
                <a:solidFill>
                  <a:schemeClr val="bg1"/>
                </a:solidFill>
              </a:rPr>
              <a:t>Legal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08" y="2980447"/>
            <a:ext cx="19303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Moving Towards Stability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BDT 650 Million </a:t>
            </a:r>
            <a:r>
              <a:rPr lang="en-US" sz="1600" dirty="0"/>
              <a:t>yearly being distributed to Tourism board for further improvement of Tourism Industry 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971721" y="1058955"/>
            <a:ext cx="0" cy="548351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17317" y="1043928"/>
            <a:ext cx="0" cy="548351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062913" y="1028901"/>
            <a:ext cx="0" cy="548351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121388" y="1039632"/>
            <a:ext cx="0" cy="548351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244258" y="1050363"/>
            <a:ext cx="0" cy="548351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-1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Ahmad, S. (2017, March 26). </a:t>
            </a:r>
            <a:r>
              <a:rPr lang="en-US" sz="1200" i="1" dirty="0"/>
              <a:t>Tourism Industry in Bangladesh</a:t>
            </a:r>
            <a:r>
              <a:rPr lang="en-US" sz="1200" dirty="0"/>
              <a:t>. Retrieved from The Daily Star</a:t>
            </a:r>
            <a:endParaRPr lang="en-US" sz="12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978626" y="2991179"/>
            <a:ext cx="20576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BDT 427.5 Billion; </a:t>
            </a:r>
            <a:r>
              <a:rPr lang="en-US" sz="1600" dirty="0"/>
              <a:t> almost </a:t>
            </a:r>
            <a:r>
              <a:rPr lang="en-US" sz="1600" b="1" dirty="0"/>
              <a:t>2.2% </a:t>
            </a:r>
            <a:r>
              <a:rPr lang="en-US" sz="1600" dirty="0"/>
              <a:t>of total GDP in 2017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Will rise by </a:t>
            </a:r>
            <a:r>
              <a:rPr lang="en-US" sz="1600" b="1" dirty="0"/>
              <a:t>6.1% </a:t>
            </a:r>
            <a:r>
              <a:rPr lang="en-US" sz="1600" dirty="0"/>
              <a:t>over the years  (Source: WTTC)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Directly supported 1,178,500 jobs amounting to </a:t>
            </a:r>
            <a:r>
              <a:rPr lang="en-US" sz="1600" b="1" dirty="0"/>
              <a:t>1.8%</a:t>
            </a:r>
            <a:r>
              <a:rPr lang="en-US" sz="1600" dirty="0"/>
              <a:t> of total employment</a:t>
            </a:r>
          </a:p>
          <a:p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4024220" y="2989031"/>
            <a:ext cx="20576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Target Demographic: Youth (as influencers) 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Increased per capita income </a:t>
            </a:r>
            <a:r>
              <a:rPr lang="en-US" sz="1600" b="1" dirty="0"/>
              <a:t>$1888</a:t>
            </a:r>
            <a:r>
              <a:rPr lang="en-US" sz="1600" dirty="0"/>
              <a:t> (2019) encourages taking vacations.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Increasing number of tourists YoY.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6069814" y="2999762"/>
            <a:ext cx="20576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80.89 Million </a:t>
            </a:r>
            <a:r>
              <a:rPr lang="en-US" sz="1600" dirty="0"/>
              <a:t>internet users currently (Source: BRTC)</a:t>
            </a:r>
          </a:p>
          <a:p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80.47 Million</a:t>
            </a:r>
            <a:r>
              <a:rPr lang="en-US" sz="1600" dirty="0"/>
              <a:t> Mobile &amp; </a:t>
            </a:r>
            <a:r>
              <a:rPr lang="en-US" sz="1600" b="1" dirty="0"/>
              <a:t>570,000 </a:t>
            </a:r>
            <a:r>
              <a:rPr lang="en-US" sz="1600" dirty="0"/>
              <a:t>Broadband users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 87% </a:t>
            </a:r>
            <a:r>
              <a:rPr lang="en-US" sz="1600" dirty="0"/>
              <a:t>of total users are of between the age of 18 to 25 (Source: GSMA Intelligence)</a:t>
            </a:r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8141168" y="2997614"/>
            <a:ext cx="20576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Awareness</a:t>
            </a:r>
            <a:r>
              <a:rPr lang="en-US" sz="1600" dirty="0"/>
              <a:t> needed against Littering of Tourist Spots</a:t>
            </a:r>
          </a:p>
          <a:p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Risk of Injury in cases of not taking precautions during hiking and trekking.</a:t>
            </a:r>
          </a:p>
          <a:p>
            <a:r>
              <a:rPr lang="en-US" sz="1600" b="1" dirty="0"/>
              <a:t> 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0225401" y="2995466"/>
            <a:ext cx="19734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Regulated by: </a:t>
            </a:r>
            <a:r>
              <a:rPr lang="en-US" sz="1600" b="1" dirty="0"/>
              <a:t>Bangladesh Tourism Act 2013</a:t>
            </a:r>
          </a:p>
          <a:p>
            <a:endParaRPr lang="en-US" sz="16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/>
              <a:t>National Tourism Policy 2010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0429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reeform 164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6" name="Freeform 165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7" name="Freeform 166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" name="Freeform 167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" name="TextBox 169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Demand &amp; Supply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Drivers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71" name="Freeform 170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72" name="Straight Connector 171"/>
          <p:cNvCxnSpPr/>
          <p:nvPr/>
        </p:nvCxnSpPr>
        <p:spPr>
          <a:xfrm>
            <a:off x="6096000" y="1038892"/>
            <a:ext cx="0" cy="533185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/>
          <p:cNvSpPr txBox="1"/>
          <p:nvPr/>
        </p:nvSpPr>
        <p:spPr>
          <a:xfrm>
            <a:off x="1184858" y="1009873"/>
            <a:ext cx="36447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Demand Drivers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7519124" y="1007725"/>
            <a:ext cx="36447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Supply Drivers</a:t>
            </a:r>
          </a:p>
        </p:txBody>
      </p:sp>
      <p:cxnSp>
        <p:nvCxnSpPr>
          <p:cNvPr id="175" name="Straight Connector 174"/>
          <p:cNvCxnSpPr/>
          <p:nvPr/>
        </p:nvCxnSpPr>
        <p:spPr>
          <a:xfrm>
            <a:off x="0" y="1610367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193182" y="1725768"/>
            <a:ext cx="5613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Population</a:t>
            </a:r>
            <a:endParaRPr lang="en-US" sz="2000" b="1" dirty="0"/>
          </a:p>
          <a:p>
            <a:r>
              <a:rPr lang="en-US" sz="2000" dirty="0"/>
              <a:t>Positive Relation Between Size of Population and </a:t>
            </a:r>
          </a:p>
          <a:p>
            <a:r>
              <a:rPr lang="en-US" sz="2000" dirty="0"/>
              <a:t>Tourism</a:t>
            </a:r>
          </a:p>
        </p:txBody>
      </p:sp>
      <p:sp>
        <p:nvSpPr>
          <p:cNvPr id="179" name="TextBox 178"/>
          <p:cNvSpPr txBox="1"/>
          <p:nvPr/>
        </p:nvSpPr>
        <p:spPr>
          <a:xfrm>
            <a:off x="185562" y="2834103"/>
            <a:ext cx="56132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Income</a:t>
            </a:r>
          </a:p>
          <a:p>
            <a:r>
              <a:rPr lang="en-US" sz="2000" dirty="0"/>
              <a:t>Increased Per Capita Income (2019: $1888)</a:t>
            </a:r>
          </a:p>
        </p:txBody>
      </p:sp>
      <p:sp>
        <p:nvSpPr>
          <p:cNvPr id="180" name="TextBox 179"/>
          <p:cNvSpPr txBox="1"/>
          <p:nvPr/>
        </p:nvSpPr>
        <p:spPr>
          <a:xfrm>
            <a:off x="177942" y="3718023"/>
            <a:ext cx="59180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Spending Pattern</a:t>
            </a:r>
            <a:endParaRPr lang="en-US" sz="2000" b="1" dirty="0"/>
          </a:p>
          <a:p>
            <a:r>
              <a:rPr lang="en-US" sz="2000" dirty="0"/>
              <a:t>Travelling spending increased over the years.</a:t>
            </a:r>
          </a:p>
          <a:p>
            <a:r>
              <a:rPr lang="en-US" sz="2000" dirty="0"/>
              <a:t>[ Middle and Upper Middle Class: BDT 15000 – 20000</a:t>
            </a:r>
          </a:p>
          <a:p>
            <a:r>
              <a:rPr lang="en-US" sz="2000" dirty="0"/>
              <a:t>Upper Class: BDT 80000+]</a:t>
            </a:r>
          </a:p>
        </p:txBody>
      </p:sp>
      <p:sp>
        <p:nvSpPr>
          <p:cNvPr id="181" name="TextBox 180"/>
          <p:cNvSpPr txBox="1"/>
          <p:nvPr/>
        </p:nvSpPr>
        <p:spPr>
          <a:xfrm>
            <a:off x="155082" y="5226783"/>
            <a:ext cx="5613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Trend &amp; Stability</a:t>
            </a:r>
            <a:endParaRPr lang="en-US" sz="2000" b="1" dirty="0"/>
          </a:p>
          <a:p>
            <a:r>
              <a:rPr lang="en-US" sz="2000" dirty="0"/>
              <a:t>New trend of travelling with the stable political and natural environment</a:t>
            </a:r>
          </a:p>
        </p:txBody>
      </p:sp>
      <p:cxnSp>
        <p:nvCxnSpPr>
          <p:cNvPr id="182" name="Straight Connector 181"/>
          <p:cNvCxnSpPr/>
          <p:nvPr/>
        </p:nvCxnSpPr>
        <p:spPr>
          <a:xfrm>
            <a:off x="90687" y="2834103"/>
            <a:ext cx="5715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14297" y="3630446"/>
            <a:ext cx="5715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137907" y="5135129"/>
            <a:ext cx="5715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6347140" y="1736499"/>
            <a:ext cx="5613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Accommodation Facility</a:t>
            </a:r>
            <a:endParaRPr lang="en-US" sz="2000" b="1" dirty="0"/>
          </a:p>
          <a:p>
            <a:r>
              <a:rPr lang="en-US" sz="2000" dirty="0"/>
              <a:t>Increasing number and quality of hotels, resorts and facilities for the new surge of tourists</a:t>
            </a:r>
          </a:p>
        </p:txBody>
      </p:sp>
      <p:cxnSp>
        <p:nvCxnSpPr>
          <p:cNvPr id="186" name="Straight Connector 185"/>
          <p:cNvCxnSpPr/>
          <p:nvPr/>
        </p:nvCxnSpPr>
        <p:spPr>
          <a:xfrm>
            <a:off x="6244650" y="2831955"/>
            <a:ext cx="5715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TextBox 186"/>
          <p:cNvSpPr txBox="1"/>
          <p:nvPr/>
        </p:nvSpPr>
        <p:spPr>
          <a:xfrm>
            <a:off x="6306356" y="2957843"/>
            <a:ext cx="5613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Infrastructure Development</a:t>
            </a:r>
            <a:endParaRPr lang="en-US" sz="2000" b="1" dirty="0"/>
          </a:p>
          <a:p>
            <a:r>
              <a:rPr lang="en-US" sz="2000" dirty="0"/>
              <a:t>Construction of roads and betterment of overall</a:t>
            </a:r>
          </a:p>
          <a:p>
            <a:r>
              <a:rPr lang="en-US" sz="2000" dirty="0"/>
              <a:t>Infrastructure contributes to the cause</a:t>
            </a:r>
          </a:p>
        </p:txBody>
      </p:sp>
      <p:cxnSp>
        <p:nvCxnSpPr>
          <p:cNvPr id="188" name="Straight Connector 187"/>
          <p:cNvCxnSpPr/>
          <p:nvPr/>
        </p:nvCxnSpPr>
        <p:spPr>
          <a:xfrm>
            <a:off x="6203866" y="4053299"/>
            <a:ext cx="5715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/>
          <p:cNvSpPr txBox="1"/>
          <p:nvPr/>
        </p:nvSpPr>
        <p:spPr>
          <a:xfrm>
            <a:off x="6278451" y="4179188"/>
            <a:ext cx="5613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Communication and Security</a:t>
            </a:r>
            <a:endParaRPr lang="en-US" sz="2000" b="1" dirty="0"/>
          </a:p>
          <a:p>
            <a:r>
              <a:rPr lang="en-US" sz="2000" dirty="0"/>
              <a:t>Good communication with better security for the tourists added to the industry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12878" y="6568226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dirty="0"/>
              <a:t>Rahman , S., &amp; </a:t>
            </a:r>
            <a:r>
              <a:rPr lang="en-US" sz="1200" dirty="0" err="1"/>
              <a:t>Chakma</a:t>
            </a:r>
            <a:r>
              <a:rPr lang="en-US" sz="1200" dirty="0"/>
              <a:t>, J. (2018, December 14). </a:t>
            </a:r>
            <a:r>
              <a:rPr lang="en-US" sz="1200" i="1" dirty="0"/>
              <a:t>Tourism Booming with Economy</a:t>
            </a:r>
            <a:r>
              <a:rPr lang="en-US" sz="1200" dirty="0"/>
              <a:t>. Retrieved from The Daily Star</a:t>
            </a:r>
          </a:p>
        </p:txBody>
      </p:sp>
    </p:spTree>
    <p:extLst>
      <p:ext uri="{BB962C8B-B14F-4D97-AF65-F5344CB8AC3E}">
        <p14:creationId xmlns:p14="http://schemas.microsoft.com/office/powerpoint/2010/main" val="2862678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1" y="0"/>
            <a:ext cx="9403555" cy="820166"/>
          </a:xfrm>
          <a:custGeom>
            <a:avLst/>
            <a:gdLst>
              <a:gd name="connsiteX0" fmla="*/ 0 w 9403555"/>
              <a:gd name="connsiteY0" fmla="*/ 0 h 820166"/>
              <a:gd name="connsiteX1" fmla="*/ 9403555 w 9403555"/>
              <a:gd name="connsiteY1" fmla="*/ 0 h 820166"/>
              <a:gd name="connsiteX2" fmla="*/ 8532128 w 9403555"/>
              <a:gd name="connsiteY2" fmla="*/ 820166 h 820166"/>
              <a:gd name="connsiteX3" fmla="*/ 0 w 9403555"/>
              <a:gd name="connsiteY3" fmla="*/ 820166 h 82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3555" h="820166">
                <a:moveTo>
                  <a:pt x="0" y="0"/>
                </a:moveTo>
                <a:lnTo>
                  <a:pt x="9403555" y="0"/>
                </a:lnTo>
                <a:lnTo>
                  <a:pt x="8532128" y="820166"/>
                </a:lnTo>
                <a:lnTo>
                  <a:pt x="0" y="82016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8719790" y="0"/>
            <a:ext cx="1341421" cy="840630"/>
          </a:xfrm>
          <a:custGeom>
            <a:avLst/>
            <a:gdLst>
              <a:gd name="connsiteX0" fmla="*/ 848532 w 1341421"/>
              <a:gd name="connsiteY0" fmla="*/ 0 h 840630"/>
              <a:gd name="connsiteX1" fmla="*/ 1341421 w 1341421"/>
              <a:gd name="connsiteY1" fmla="*/ 0 h 840630"/>
              <a:gd name="connsiteX2" fmla="*/ 492889 w 1341421"/>
              <a:gd name="connsiteY2" fmla="*/ 840630 h 840630"/>
              <a:gd name="connsiteX3" fmla="*/ 0 w 1341421"/>
              <a:gd name="connsiteY3" fmla="*/ 840630 h 840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21" h="840630">
                <a:moveTo>
                  <a:pt x="848532" y="0"/>
                </a:moveTo>
                <a:lnTo>
                  <a:pt x="1341421" y="0"/>
                </a:lnTo>
                <a:lnTo>
                  <a:pt x="492889" y="840630"/>
                </a:lnTo>
                <a:lnTo>
                  <a:pt x="0" y="84063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349866" y="-38100"/>
            <a:ext cx="1382173" cy="881002"/>
          </a:xfrm>
          <a:custGeom>
            <a:avLst/>
            <a:gdLst>
              <a:gd name="connsiteX0" fmla="*/ 889284 w 1382173"/>
              <a:gd name="connsiteY0" fmla="*/ 0 h 881002"/>
              <a:gd name="connsiteX1" fmla="*/ 1382173 w 1382173"/>
              <a:gd name="connsiteY1" fmla="*/ 0 h 881002"/>
              <a:gd name="connsiteX2" fmla="*/ 492889 w 1382173"/>
              <a:gd name="connsiteY2" fmla="*/ 881002 h 881002"/>
              <a:gd name="connsiteX3" fmla="*/ 0 w 1382173"/>
              <a:gd name="connsiteY3" fmla="*/ 881002 h 881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2173" h="881002">
                <a:moveTo>
                  <a:pt x="889284" y="0"/>
                </a:moveTo>
                <a:lnTo>
                  <a:pt x="1382173" y="0"/>
                </a:lnTo>
                <a:lnTo>
                  <a:pt x="492889" y="881002"/>
                </a:lnTo>
                <a:lnTo>
                  <a:pt x="0" y="88100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993589" y="-38100"/>
            <a:ext cx="1384466" cy="883274"/>
          </a:xfrm>
          <a:custGeom>
            <a:avLst/>
            <a:gdLst>
              <a:gd name="connsiteX0" fmla="*/ 891577 w 1384466"/>
              <a:gd name="connsiteY0" fmla="*/ 0 h 883274"/>
              <a:gd name="connsiteX1" fmla="*/ 1384466 w 1384466"/>
              <a:gd name="connsiteY1" fmla="*/ 0 h 883274"/>
              <a:gd name="connsiteX2" fmla="*/ 492889 w 1384466"/>
              <a:gd name="connsiteY2" fmla="*/ 883274 h 883274"/>
              <a:gd name="connsiteX3" fmla="*/ 0 w 1384466"/>
              <a:gd name="connsiteY3" fmla="*/ 883274 h 883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4466" h="883274">
                <a:moveTo>
                  <a:pt x="891577" y="0"/>
                </a:moveTo>
                <a:lnTo>
                  <a:pt x="1384466" y="0"/>
                </a:lnTo>
                <a:lnTo>
                  <a:pt x="492889" y="883274"/>
                </a:lnTo>
                <a:lnTo>
                  <a:pt x="0" y="8832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10637313" y="-38100"/>
            <a:ext cx="1402284" cy="900926"/>
          </a:xfrm>
          <a:custGeom>
            <a:avLst/>
            <a:gdLst>
              <a:gd name="connsiteX0" fmla="*/ 909395 w 1402284"/>
              <a:gd name="connsiteY0" fmla="*/ 0 h 900926"/>
              <a:gd name="connsiteX1" fmla="*/ 1402284 w 1402284"/>
              <a:gd name="connsiteY1" fmla="*/ 0 h 900926"/>
              <a:gd name="connsiteX2" fmla="*/ 492889 w 1402284"/>
              <a:gd name="connsiteY2" fmla="*/ 900926 h 900926"/>
              <a:gd name="connsiteX3" fmla="*/ 0 w 1402284"/>
              <a:gd name="connsiteY3" fmla="*/ 900926 h 90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2284" h="900926">
                <a:moveTo>
                  <a:pt x="909395" y="0"/>
                </a:moveTo>
                <a:lnTo>
                  <a:pt x="1402284" y="0"/>
                </a:lnTo>
                <a:lnTo>
                  <a:pt x="492889" y="900926"/>
                </a:lnTo>
                <a:lnTo>
                  <a:pt x="0" y="90092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7420"/>
            <a:ext cx="8553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Product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Feasibility </a:t>
            </a:r>
          </a:p>
        </p:txBody>
      </p:sp>
      <p:sp>
        <p:nvSpPr>
          <p:cNvPr id="9" name="Freeform 8"/>
          <p:cNvSpPr/>
          <p:nvPr/>
        </p:nvSpPr>
        <p:spPr>
          <a:xfrm>
            <a:off x="11349273" y="-12304"/>
            <a:ext cx="856350" cy="848375"/>
          </a:xfrm>
          <a:custGeom>
            <a:avLst/>
            <a:gdLst>
              <a:gd name="connsiteX0" fmla="*/ 856350 w 856350"/>
              <a:gd name="connsiteY0" fmla="*/ 0 h 848375"/>
              <a:gd name="connsiteX1" fmla="*/ 856350 w 856350"/>
              <a:gd name="connsiteY1" fmla="*/ 488299 h 848375"/>
              <a:gd name="connsiteX2" fmla="*/ 492889 w 856350"/>
              <a:gd name="connsiteY2" fmla="*/ 848375 h 848375"/>
              <a:gd name="connsiteX3" fmla="*/ 0 w 856350"/>
              <a:gd name="connsiteY3" fmla="*/ 848375 h 84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350" h="848375">
                <a:moveTo>
                  <a:pt x="856350" y="0"/>
                </a:moveTo>
                <a:lnTo>
                  <a:pt x="856350" y="488299"/>
                </a:lnTo>
                <a:lnTo>
                  <a:pt x="492889" y="848375"/>
                </a:lnTo>
                <a:lnTo>
                  <a:pt x="0" y="84837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38100" dir="5400000" algn="t" rotWithShape="0">
              <a:prstClr val="black">
                <a:alpha val="9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54246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733768"/>
              </p:ext>
            </p:extLst>
          </p:nvPr>
        </p:nvGraphicFramePr>
        <p:xfrm>
          <a:off x="589567" y="1389848"/>
          <a:ext cx="8683024" cy="449403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657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81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33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36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Variable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Value 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Rating 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>
                          <a:solidFill>
                            <a:schemeClr val="bg1"/>
                          </a:solidFill>
                          <a:effectLst/>
                        </a:rPr>
                        <a:t>Score </a:t>
                      </a:r>
                    </a:p>
                    <a:p>
                      <a:pPr algn="ctr" fontAlgn="b"/>
                      <a:r>
                        <a:rPr lang="en-US" sz="2000" b="1" u="none" strike="noStrike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Out of 10)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Advantage of Trend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Advantageous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Unfilled Gap of Market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Increasing Opportunity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Somewhat</a:t>
                      </a:r>
                      <a:r>
                        <a:rPr lang="en-US" sz="20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Solving a Problem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 to Have</a:t>
                      </a: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Somewhat</a:t>
                      </a:r>
                      <a:r>
                        <a:rPr lang="en-US" sz="2000" u="none" strike="noStrike" baseline="0" dirty="0">
                          <a:effectLst/>
                        </a:rPr>
                        <a:t> 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Timeliness of Entry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Early</a:t>
                      </a: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Value Addition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Added Value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Somewhat</a:t>
                      </a:r>
                      <a:r>
                        <a:rPr lang="en-US" sz="20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Customer Satisfaction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Retention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Somewhat Unfavorable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Customer Behavior Change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Pattern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Somewhat Unfavorable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405" marR="12405" marT="1240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9768114" y="2830286"/>
            <a:ext cx="1801407" cy="144655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Somewhat</a:t>
            </a:r>
          </a:p>
          <a:p>
            <a:pPr algn="ctr"/>
            <a:r>
              <a:rPr lang="en-US" sz="2800" dirty="0"/>
              <a:t>Favorable</a:t>
            </a:r>
          </a:p>
          <a:p>
            <a:pPr algn="ctr"/>
            <a:r>
              <a:rPr lang="en-US" sz="3200" b="1" dirty="0"/>
              <a:t>46/70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152" y="6581105"/>
            <a:ext cx="1196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i="1" dirty="0"/>
              <a:t>Favorability Scale</a:t>
            </a:r>
            <a:r>
              <a:rPr lang="en-US" sz="1200" dirty="0"/>
              <a:t>. (2019, September 1). Retrieved from Monash University Official Website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957766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4793</Words>
  <Application>Microsoft Office PowerPoint</Application>
  <PresentationFormat>Widescreen</PresentationFormat>
  <Paragraphs>1920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</vt:lpstr>
      <vt:lpstr>Calibri</vt:lpstr>
      <vt:lpstr>Calibri Light</vt:lpstr>
      <vt:lpstr>Century Gothic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Lab4PC01</cp:lastModifiedBy>
  <cp:revision>69</cp:revision>
  <dcterms:created xsi:type="dcterms:W3CDTF">2019-12-02T17:01:48Z</dcterms:created>
  <dcterms:modified xsi:type="dcterms:W3CDTF">2024-03-27T03:02:52Z</dcterms:modified>
</cp:coreProperties>
</file>

<file path=docProps/thumbnail.jpeg>
</file>